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14"/>
  </p:notesMasterIdLst>
  <p:sldIdLst>
    <p:sldId id="256" r:id="rId2"/>
    <p:sldId id="399" r:id="rId3"/>
    <p:sldId id="428" r:id="rId4"/>
    <p:sldId id="420" r:id="rId5"/>
    <p:sldId id="444" r:id="rId6"/>
    <p:sldId id="421" r:id="rId7"/>
    <p:sldId id="422" r:id="rId8"/>
    <p:sldId id="423" r:id="rId9"/>
    <p:sldId id="424" r:id="rId10"/>
    <p:sldId id="425" r:id="rId11"/>
    <p:sldId id="426" r:id="rId12"/>
    <p:sldId id="432" r:id="rId13"/>
    <p:sldId id="435" r:id="rId14"/>
    <p:sldId id="429" r:id="rId15"/>
    <p:sldId id="445" r:id="rId16"/>
    <p:sldId id="433" r:id="rId17"/>
    <p:sldId id="434" r:id="rId18"/>
    <p:sldId id="436" r:id="rId19"/>
    <p:sldId id="437" r:id="rId20"/>
    <p:sldId id="438" r:id="rId21"/>
    <p:sldId id="457" r:id="rId22"/>
    <p:sldId id="439" r:id="rId23"/>
    <p:sldId id="452" r:id="rId24"/>
    <p:sldId id="454" r:id="rId25"/>
    <p:sldId id="455" r:id="rId26"/>
    <p:sldId id="533" r:id="rId27"/>
    <p:sldId id="534" r:id="rId28"/>
    <p:sldId id="440" r:id="rId29"/>
    <p:sldId id="453" r:id="rId30"/>
    <p:sldId id="446" r:id="rId31"/>
    <p:sldId id="448" r:id="rId32"/>
    <p:sldId id="449" r:id="rId33"/>
    <p:sldId id="447" r:id="rId34"/>
    <p:sldId id="450" r:id="rId35"/>
    <p:sldId id="451" r:id="rId36"/>
    <p:sldId id="456" r:id="rId37"/>
    <p:sldId id="441" r:id="rId38"/>
    <p:sldId id="464" r:id="rId39"/>
    <p:sldId id="465" r:id="rId40"/>
    <p:sldId id="466" r:id="rId41"/>
    <p:sldId id="467" r:id="rId42"/>
    <p:sldId id="531" r:id="rId43"/>
    <p:sldId id="532" r:id="rId44"/>
    <p:sldId id="458" r:id="rId45"/>
    <p:sldId id="468" r:id="rId46"/>
    <p:sldId id="459" r:id="rId47"/>
    <p:sldId id="460" r:id="rId48"/>
    <p:sldId id="461" r:id="rId49"/>
    <p:sldId id="462" r:id="rId50"/>
    <p:sldId id="463" r:id="rId51"/>
    <p:sldId id="442" r:id="rId52"/>
    <p:sldId id="443" r:id="rId53"/>
    <p:sldId id="482" r:id="rId54"/>
    <p:sldId id="430" r:id="rId55"/>
    <p:sldId id="469" r:id="rId56"/>
    <p:sldId id="476" r:id="rId57"/>
    <p:sldId id="478" r:id="rId58"/>
    <p:sldId id="475" r:id="rId59"/>
    <p:sldId id="477" r:id="rId60"/>
    <p:sldId id="470" r:id="rId61"/>
    <p:sldId id="480" r:id="rId62"/>
    <p:sldId id="483" r:id="rId63"/>
    <p:sldId id="479" r:id="rId64"/>
    <p:sldId id="518" r:id="rId65"/>
    <p:sldId id="519" r:id="rId66"/>
    <p:sldId id="520" r:id="rId67"/>
    <p:sldId id="521" r:id="rId68"/>
    <p:sldId id="522" r:id="rId69"/>
    <p:sldId id="540" r:id="rId70"/>
    <p:sldId id="523" r:id="rId71"/>
    <p:sldId id="524" r:id="rId72"/>
    <p:sldId id="530" r:id="rId73"/>
    <p:sldId id="525" r:id="rId74"/>
    <p:sldId id="526" r:id="rId75"/>
    <p:sldId id="527" r:id="rId76"/>
    <p:sldId id="528" r:id="rId77"/>
    <p:sldId id="529" r:id="rId78"/>
    <p:sldId id="484" r:id="rId79"/>
    <p:sldId id="501" r:id="rId80"/>
    <p:sldId id="502" r:id="rId81"/>
    <p:sldId id="510" r:id="rId82"/>
    <p:sldId id="503" r:id="rId83"/>
    <p:sldId id="511" r:id="rId84"/>
    <p:sldId id="512" r:id="rId85"/>
    <p:sldId id="513" r:id="rId86"/>
    <p:sldId id="504" r:id="rId87"/>
    <p:sldId id="505" r:id="rId88"/>
    <p:sldId id="506" r:id="rId89"/>
    <p:sldId id="539" r:id="rId90"/>
    <p:sldId id="481" r:id="rId91"/>
    <p:sldId id="485" r:id="rId92"/>
    <p:sldId id="490" r:id="rId93"/>
    <p:sldId id="486" r:id="rId94"/>
    <p:sldId id="487" r:id="rId95"/>
    <p:sldId id="488" r:id="rId96"/>
    <p:sldId id="535" r:id="rId97"/>
    <p:sldId id="536" r:id="rId98"/>
    <p:sldId id="537" r:id="rId99"/>
    <p:sldId id="491" r:id="rId100"/>
    <p:sldId id="492" r:id="rId101"/>
    <p:sldId id="493" r:id="rId102"/>
    <p:sldId id="494" r:id="rId103"/>
    <p:sldId id="489" r:id="rId104"/>
    <p:sldId id="495" r:id="rId105"/>
    <p:sldId id="500" r:id="rId106"/>
    <p:sldId id="538" r:id="rId107"/>
    <p:sldId id="498" r:id="rId108"/>
    <p:sldId id="497" r:id="rId109"/>
    <p:sldId id="499" r:id="rId110"/>
    <p:sldId id="515" r:id="rId111"/>
    <p:sldId id="516" r:id="rId112"/>
    <p:sldId id="356" r:id="rId11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E6FB6B"/>
    <a:srgbClr val="FF0000"/>
    <a:srgbClr val="000000"/>
    <a:srgbClr val="FFFF99"/>
    <a:srgbClr val="4D4D4D"/>
    <a:srgbClr val="C0C0C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682" autoAdjust="0"/>
    <p:restoredTop sz="93638" autoAdjust="0"/>
  </p:normalViewPr>
  <p:slideViewPr>
    <p:cSldViewPr>
      <p:cViewPr varScale="1">
        <p:scale>
          <a:sx n="70" d="100"/>
          <a:sy n="70" d="100"/>
        </p:scale>
        <p:origin x="7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4" Type="http://schemas.openxmlformats.org/officeDocument/2006/relationships/image" Target="../media/image10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4" Type="http://schemas.openxmlformats.org/officeDocument/2006/relationships/image" Target="../media/image121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31B7B2F-300B-4026-B115-173C438592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277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EB40BB-3714-465C-8498-291D12E77890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5867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E96D9BF-47E1-419F-8A7F-5A4B542F92DB}" type="slidenum">
              <a:rPr lang="en-US" sz="1200"/>
              <a:pPr algn="r"/>
              <a:t>10</a:t>
            </a:fld>
            <a:endParaRPr lang="en-U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374698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D6853BF-D0DE-45EA-9354-918904C99D91}" type="slidenum">
              <a:rPr lang="en-US" sz="1200"/>
              <a:pPr algn="r"/>
              <a:t>107</a:t>
            </a:fld>
            <a:endParaRPr lang="en-US" sz="1200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33629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F57CAE3-1512-497E-A6F9-E014776CC501}" type="slidenum">
              <a:rPr lang="en-US" sz="1200"/>
              <a:pPr algn="r"/>
              <a:t>108</a:t>
            </a:fld>
            <a:endParaRPr lang="en-US" sz="1200"/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362013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CABFD74-4D53-4164-A0A9-2BE5148AD78E}" type="slidenum">
              <a:rPr lang="en-US" sz="1200"/>
              <a:pPr algn="r"/>
              <a:t>109</a:t>
            </a:fld>
            <a:endParaRPr lang="en-US" sz="1200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13205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1A742FC-A54C-4EE4-9EE0-BBD6F79F66B9}" type="slidenum">
              <a:rPr lang="en-US" sz="1200"/>
              <a:pPr algn="r"/>
              <a:t>110</a:t>
            </a:fld>
            <a:endParaRPr lang="en-US" sz="1200"/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584479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42851E7-0162-4B7D-B49D-11910B687ADF}" type="slidenum">
              <a:rPr lang="en-US" sz="1200"/>
              <a:pPr algn="r"/>
              <a:t>111</a:t>
            </a:fld>
            <a:endParaRPr lang="en-US" sz="120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44091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219F7CF-8D65-40F9-97AC-7109B6F2BD10}" type="slidenum">
              <a:rPr lang="en-US" sz="1200"/>
              <a:pPr algn="r"/>
              <a:t>112</a:t>
            </a:fld>
            <a:endParaRPr lang="en-US" sz="120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741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4C73597-02DF-4B6D-B5AD-DAE9BFB67935}" type="slidenum">
              <a:rPr lang="en-US" sz="1200"/>
              <a:pPr algn="r"/>
              <a:t>11</a:t>
            </a:fld>
            <a:endParaRPr lang="en-US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8289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DE9F-A8A6-40DA-86C2-AEC4A53CBE23}" type="slidenum">
              <a:rPr lang="en-US" sz="1200"/>
              <a:pPr algn="r"/>
              <a:t>12</a:t>
            </a:fld>
            <a:endParaRPr 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574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B487215-96BF-4876-A28B-8D6264BEA682}" type="slidenum">
              <a:rPr lang="en-US" sz="1200"/>
              <a:pPr algn="r"/>
              <a:t>13</a:t>
            </a:fld>
            <a:endParaRPr 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290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CDAF21D-D003-416B-8C09-DACC0441E9C2}" type="slidenum">
              <a:rPr lang="en-US" sz="1200"/>
              <a:pPr algn="r"/>
              <a:t>14</a:t>
            </a:fld>
            <a:endParaRPr 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08978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4908EF1-C6DD-4070-B630-75EC21B66F95}" type="slidenum">
              <a:rPr lang="en-US" sz="1200"/>
              <a:pPr algn="r"/>
              <a:t>15</a:t>
            </a:fld>
            <a:endParaRPr 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9618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67F347F-434B-42F1-8C19-AC4C6749CC0A}" type="slidenum">
              <a:rPr lang="en-US" sz="1200"/>
              <a:pPr algn="r"/>
              <a:t>16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4918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B48F4A7-CA62-4A5E-A5D0-2E8FB7B7C285}" type="slidenum">
              <a:rPr lang="en-US" sz="1200"/>
              <a:pPr algn="r"/>
              <a:t>17</a:t>
            </a:fld>
            <a:endParaRPr 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25025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832D27B-BFF8-4CD9-95D1-F1B1C15051CC}" type="slidenum">
              <a:rPr lang="en-US" sz="1200"/>
              <a:pPr algn="r"/>
              <a:t>18</a:t>
            </a:fld>
            <a:endParaRPr 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574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D6F0FF4-F571-4CE6-9FC1-8FABD3A014C0}" type="slidenum">
              <a:rPr lang="en-US" sz="1200"/>
              <a:pPr algn="r"/>
              <a:t>19</a:t>
            </a:fld>
            <a:endParaRPr 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25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32FEA78-247E-497F-864E-2FCA2EC74E32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47840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B2F007A-3BAE-45EC-B8AE-A28C31FB00DC}" type="slidenum">
              <a:rPr lang="en-US" sz="1200"/>
              <a:pPr algn="r"/>
              <a:t>20</a:t>
            </a:fld>
            <a:endParaRPr 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8014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1C450A-60F5-4F5A-A641-1857176C38CA}" type="slidenum">
              <a:rPr lang="en-US" sz="1200"/>
              <a:pPr algn="r"/>
              <a:t>21</a:t>
            </a:fld>
            <a:endParaRPr 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6755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BDE103D-3F0B-4C24-9202-82B253B7C4F2}" type="slidenum">
              <a:rPr lang="en-US" sz="1200"/>
              <a:pPr algn="r"/>
              <a:t>22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8314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1118C56-F284-492B-B7FA-6F9BCD5ED1F9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39049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852155C-9957-480B-A842-663FE9D75329}" type="slidenum">
              <a:rPr lang="en-US" sz="1200"/>
              <a:pPr algn="r"/>
              <a:t>24</a:t>
            </a:fld>
            <a:endParaRPr lang="en-US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9844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878C75D-DA37-4476-A32B-2E1159C79A5D}" type="slidenum">
              <a:rPr lang="en-US" sz="1200"/>
              <a:pPr algn="r"/>
              <a:t>25</a:t>
            </a:fld>
            <a:endParaRPr lang="en-US" sz="12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4952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3A2FAB6-7CF4-436F-801A-E158F12E2157}" type="slidenum">
              <a:rPr lang="en-US" sz="1200"/>
              <a:pPr algn="r"/>
              <a:t>28</a:t>
            </a:fld>
            <a:endParaRPr 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4693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C2A1BAA-5CCE-4764-8FA7-A159EA059EAE}" type="slidenum">
              <a:rPr lang="en-US" sz="1200"/>
              <a:pPr algn="r"/>
              <a:t>29</a:t>
            </a:fld>
            <a:endParaRPr 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27070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B611C74-F0F1-454F-B1F0-F3D0F5B0AF33}" type="slidenum">
              <a:rPr lang="en-US" sz="1200"/>
              <a:pPr algn="r"/>
              <a:t>30</a:t>
            </a:fld>
            <a:endParaRPr 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60191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D7C854B-7C63-439D-996F-9A524FF7C4A7}" type="slidenum">
              <a:rPr lang="en-US" sz="1200"/>
              <a:pPr algn="r"/>
              <a:t>31</a:t>
            </a:fld>
            <a:endParaRPr lang="en-US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051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271942C-C146-47D5-BADA-4EABF7E43A57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42749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9E18FE-7A3E-4F2D-8353-7E8EFAF72481}" type="slidenum">
              <a:rPr lang="en-US" sz="1200"/>
              <a:pPr algn="r"/>
              <a:t>32</a:t>
            </a:fld>
            <a:endParaRPr lang="en-US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48732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13787F8-B1AC-49CB-896F-EEEF0BD4D859}" type="slidenum">
              <a:rPr lang="en-US" sz="1200"/>
              <a:pPr algn="r"/>
              <a:t>33</a:t>
            </a:fld>
            <a:endParaRPr 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9817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02F8681-4D66-48C2-8278-2C6B5EC36384}" type="slidenum">
              <a:rPr lang="en-US" sz="1200"/>
              <a:pPr algn="r"/>
              <a:t>34</a:t>
            </a:fld>
            <a:endParaRPr lang="en-US" sz="12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1781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61EE981-09B8-4525-BCC4-CC01C3DB6CF3}" type="slidenum">
              <a:rPr lang="en-US" sz="1200"/>
              <a:pPr algn="r"/>
              <a:t>35</a:t>
            </a:fld>
            <a:endParaRPr lang="en-US" sz="120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306785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AD1EA96-8009-444C-A874-5C4A1281AD89}" type="slidenum">
              <a:rPr lang="en-US" sz="1200"/>
              <a:pPr algn="r"/>
              <a:t>36</a:t>
            </a:fld>
            <a:endParaRPr lang="en-US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41255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81E5A3D-16BE-4552-9EBD-13326DDB04EC}" type="slidenum">
              <a:rPr lang="en-US" sz="1200"/>
              <a:pPr algn="r"/>
              <a:t>37</a:t>
            </a:fld>
            <a:endParaRPr lang="en-U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1146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656AEE0-7149-4D53-A839-0B99DC1FE6AD}" type="slidenum">
              <a:rPr lang="en-US" sz="1200"/>
              <a:pPr algn="r"/>
              <a:t>38</a:t>
            </a:fld>
            <a:endParaRPr lang="en-US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764053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2354A3-F155-41F7-B29B-870EA8ED9EE5}" type="slidenum">
              <a:rPr lang="en-US" sz="1200"/>
              <a:pPr algn="r"/>
              <a:t>39</a:t>
            </a:fld>
            <a:endParaRPr lang="en-US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782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0957072-939A-4C21-BF7C-B7BB828CF8D0}" type="slidenum">
              <a:rPr lang="en-US" sz="1200"/>
              <a:pPr algn="r"/>
              <a:t>40</a:t>
            </a:fld>
            <a:endParaRPr lang="en-US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09836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177B7C9-0CFB-4C1F-A560-1650565732D5}" type="slidenum">
              <a:rPr lang="en-US" sz="1200"/>
              <a:pPr algn="r"/>
              <a:t>41</a:t>
            </a:fld>
            <a:endParaRPr lang="en-US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942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59779B2-FE3E-4ADB-B17D-88C575815527}" type="slidenum">
              <a:rPr lang="en-US" sz="1200"/>
              <a:pPr algn="r"/>
              <a:t>4</a:t>
            </a:fld>
            <a:endParaRPr 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45149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7F0EA96-44AD-4251-BE75-F3FC5DC19BF0}" type="slidenum">
              <a:rPr lang="en-US" sz="1200"/>
              <a:pPr algn="r"/>
              <a:t>44</a:t>
            </a:fld>
            <a:endParaRPr 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66751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C434A53-844C-4865-9396-4175DFBD92A4}" type="slidenum">
              <a:rPr lang="en-US" sz="1200"/>
              <a:pPr algn="r"/>
              <a:t>45</a:t>
            </a:fld>
            <a:endParaRPr lang="en-US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74040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98EC7FD-54CB-4BFF-85DA-C3B29CF09F48}" type="slidenum">
              <a:rPr lang="en-US" sz="1200"/>
              <a:pPr algn="r"/>
              <a:t>46</a:t>
            </a:fld>
            <a:endParaRPr lang="en-U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54028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CBED969-8CF0-4F11-AA47-48FFDEC8CAF1}" type="slidenum">
              <a:rPr lang="en-US" sz="1200"/>
              <a:pPr algn="r"/>
              <a:t>47</a:t>
            </a:fld>
            <a:endParaRPr lang="en-US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229478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68D3D7F-6280-429D-8E49-65E6A6DA2BD1}" type="slidenum">
              <a:rPr lang="en-US" sz="1200"/>
              <a:pPr algn="r"/>
              <a:t>48</a:t>
            </a:fld>
            <a:endParaRPr 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3339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8BF4B05-B74B-4972-9076-7DC41ECB895B}" type="slidenum">
              <a:rPr lang="en-US" sz="1200"/>
              <a:pPr algn="r"/>
              <a:t>49</a:t>
            </a:fld>
            <a:endParaRPr lang="en-U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8487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A8B895-5D99-45B0-919F-33560790D9FD}" type="slidenum">
              <a:rPr lang="en-US" sz="1200"/>
              <a:pPr algn="r"/>
              <a:t>50</a:t>
            </a:fld>
            <a:endParaRPr 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84481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F0B442D-D2D7-4A65-B318-3A5FA2339DF8}" type="slidenum">
              <a:rPr lang="en-US" sz="1200"/>
              <a:pPr algn="r"/>
              <a:t>51</a:t>
            </a:fld>
            <a:endParaRPr 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1892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1EBCB43-EC07-4B88-963B-8DEB03B19576}" type="slidenum">
              <a:rPr lang="en-US" sz="1200"/>
              <a:pPr algn="r"/>
              <a:t>52</a:t>
            </a:fld>
            <a:endParaRPr lang="en-U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9223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0467D7F-ED69-4454-8700-B3134C931F57}" type="slidenum">
              <a:rPr lang="en-US" sz="1200"/>
              <a:pPr algn="r"/>
              <a:t>53</a:t>
            </a:fld>
            <a:endParaRPr lang="en-US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2708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F2FDD47-E18C-4F4B-856C-C39C280B2B7B}" type="slidenum">
              <a:rPr lang="en-US" sz="1200"/>
              <a:pPr algn="r"/>
              <a:t>5</a:t>
            </a:fld>
            <a:endParaRPr 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828293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8140364-BB0B-495E-9088-BEC8ED48855A}" type="slidenum">
              <a:rPr lang="en-US" sz="1200"/>
              <a:pPr algn="r"/>
              <a:t>54</a:t>
            </a:fld>
            <a:endParaRPr lang="en-US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069159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77DD013-2AAE-48C6-862A-9FBCD87816A6}" type="slidenum">
              <a:rPr lang="en-US" sz="1200"/>
              <a:pPr algn="r"/>
              <a:t>55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6115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18B594B-22AB-4CE8-996C-89CC0E75F22D}" type="slidenum">
              <a:rPr lang="en-US" sz="1200"/>
              <a:pPr algn="r"/>
              <a:t>56</a:t>
            </a:fld>
            <a:endParaRPr lang="en-US" sz="120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773276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A6F6790-82E9-4381-9A67-78063ABF89F7}" type="slidenum">
              <a:rPr lang="en-US" sz="1200"/>
              <a:pPr algn="r"/>
              <a:t>57</a:t>
            </a:fld>
            <a:endParaRPr lang="en-US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395524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19E93F5-4EF0-4E74-BA78-43897321087E}" type="slidenum">
              <a:rPr lang="en-US" sz="1200"/>
              <a:pPr algn="r"/>
              <a:t>58</a:t>
            </a:fld>
            <a:endParaRPr lang="en-US" sz="12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16240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239ED43-99C0-4952-A72D-0FEBF8550A01}" type="slidenum">
              <a:rPr lang="en-US" sz="1200"/>
              <a:pPr algn="r"/>
              <a:t>59</a:t>
            </a:fld>
            <a:endParaRPr lang="en-US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050462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8E33E5B-BB12-4F93-8C25-C7F0E04A574A}" type="slidenum">
              <a:rPr lang="en-US" sz="1200"/>
              <a:pPr algn="r"/>
              <a:t>60</a:t>
            </a:fld>
            <a:endParaRPr lang="en-US" sz="120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002360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0C1B1C5-C429-4827-A1D7-A9664802B8AD}" type="slidenum">
              <a:rPr lang="en-US" sz="1200"/>
              <a:pPr algn="r"/>
              <a:t>61</a:t>
            </a:fld>
            <a:endParaRPr lang="en-US" sz="120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328928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4AA1EA3-4C15-4B2E-BE8B-94969FE6F41E}" type="slidenum">
              <a:rPr lang="en-US" sz="1200"/>
              <a:pPr algn="r"/>
              <a:t>62</a:t>
            </a:fld>
            <a:endParaRPr lang="en-US" sz="120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62552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936FF0-7782-429C-9178-D48EC356A502}" type="slidenum">
              <a:rPr lang="en-US" sz="1200"/>
              <a:pPr algn="r"/>
              <a:t>63</a:t>
            </a:fld>
            <a:endParaRPr lang="en-US" sz="120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4287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B6D97B3-965D-44EF-AD5C-E0FD826230B0}" type="slidenum">
              <a:rPr lang="en-US" sz="1200"/>
              <a:pPr algn="r"/>
              <a:t>6</a:t>
            </a:fld>
            <a:endParaRPr 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61079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505DDAD-E62F-4D84-A445-CE0D42686499}" type="slidenum">
              <a:rPr lang="en-US" sz="1200"/>
              <a:pPr algn="r"/>
              <a:t>64</a:t>
            </a:fld>
            <a:endParaRPr lang="en-US" sz="120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7263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721A53-9E2F-4572-A210-9CCF7629DEE8}" type="slidenum">
              <a:rPr lang="en-US" sz="1200"/>
              <a:pPr algn="r"/>
              <a:t>65</a:t>
            </a:fld>
            <a:endParaRPr lang="en-US" sz="120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09641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0DA2ADE-19A2-4EDF-B6EE-87FF6E5CA3C1}" type="slidenum">
              <a:rPr lang="en-US" sz="1200"/>
              <a:pPr algn="r"/>
              <a:t>66</a:t>
            </a:fld>
            <a:endParaRPr lang="en-US" sz="120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556768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FB5076C-60EC-45C8-B762-786CFD89797C}" type="slidenum">
              <a:rPr lang="en-US" sz="1200"/>
              <a:pPr algn="r"/>
              <a:t>67</a:t>
            </a:fld>
            <a:endParaRPr lang="en-US" sz="120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395127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D1E2720-4A8E-4621-BD50-A9C65F3CA059}" type="slidenum">
              <a:rPr lang="en-US" sz="1200"/>
              <a:pPr algn="r"/>
              <a:t>68</a:t>
            </a:fld>
            <a:endParaRPr lang="en-US" sz="1200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91981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45DE007-9F3D-4607-B5B4-1256486EA299}" type="slidenum">
              <a:rPr lang="en-US" sz="1200"/>
              <a:pPr algn="r"/>
              <a:t>69</a:t>
            </a:fld>
            <a:endParaRPr lang="en-US" sz="120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551005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AD2A053-69D0-4CB5-BA11-94D0A04D99C4}" type="slidenum">
              <a:rPr lang="en-US" sz="1200"/>
              <a:pPr algn="r"/>
              <a:t>70</a:t>
            </a:fld>
            <a:endParaRPr lang="en-US" sz="120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12227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B02A6F-DE4F-4D3D-B03B-50F739E38078}" type="slidenum">
              <a:rPr lang="en-US" sz="1200"/>
              <a:pPr algn="r"/>
              <a:t>71</a:t>
            </a:fld>
            <a:endParaRPr lang="en-US" sz="120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754046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D0BBAAA-4217-4340-9C8F-EAB90A3D150E}" type="slidenum">
              <a:rPr lang="en-US" sz="1200"/>
              <a:pPr algn="r"/>
              <a:t>72</a:t>
            </a:fld>
            <a:endParaRPr lang="en-US" sz="120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186684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1120746-ECC0-46E3-B395-8545BB0F9BCC}" type="slidenum">
              <a:rPr lang="en-US" sz="1200"/>
              <a:pPr algn="r"/>
              <a:t>73</a:t>
            </a:fld>
            <a:endParaRPr lang="en-US" sz="120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48371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FDB1F16-D1BB-4A29-B608-6E1D627464FE}" type="slidenum">
              <a:rPr lang="en-US" sz="1200"/>
              <a:pPr algn="r"/>
              <a:t>7</a:t>
            </a:fld>
            <a:endParaRPr 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452336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333CFA5-A83C-454C-9E3A-9F6F83D5BB6F}" type="slidenum">
              <a:rPr lang="en-US" sz="1200"/>
              <a:pPr algn="r"/>
              <a:t>74</a:t>
            </a:fld>
            <a:endParaRPr lang="en-US" sz="120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Here is an outline for my presentation.</a:t>
            </a:r>
          </a:p>
          <a:p>
            <a:pPr>
              <a:buFontTx/>
              <a:buChar char="•"/>
            </a:pPr>
            <a:r>
              <a:rPr lang="en-US" smtClean="0"/>
              <a:t>I am gonna talk about what is content-based retrieval CBR.</a:t>
            </a:r>
          </a:p>
          <a:p>
            <a:pPr>
              <a:buFontTx/>
              <a:buChar char="•"/>
            </a:pPr>
            <a:r>
              <a:rPr lang="en-US" smtClean="0"/>
              <a:t>I am gonna introduce three major content-based retrieval in multimedia systems, which are CBIR, CBVR and CBAR.</a:t>
            </a:r>
          </a:p>
          <a:p>
            <a:pPr>
              <a:buFontTx/>
              <a:buChar char="•"/>
            </a:pPr>
            <a:r>
              <a:rPr lang="en-US" smtClean="0"/>
              <a:t>And if time allows, I will briefly mention my proposals to effective CBR.</a:t>
            </a:r>
          </a:p>
        </p:txBody>
      </p:sp>
    </p:spTree>
    <p:extLst>
      <p:ext uri="{BB962C8B-B14F-4D97-AF65-F5344CB8AC3E}">
        <p14:creationId xmlns:p14="http://schemas.microsoft.com/office/powerpoint/2010/main" val="29311694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803A68-8EC6-4B2F-B474-0F676E17B7C9}" type="slidenum">
              <a:rPr lang="en-US" sz="1200"/>
              <a:pPr algn="r"/>
              <a:t>75</a:t>
            </a:fld>
            <a:endParaRPr lang="en-US" sz="120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219773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B7B8EBA-1DB7-41F2-8CE5-A8F0FB3DAEAF}" type="slidenum">
              <a:rPr lang="en-US" sz="1200"/>
              <a:pPr algn="r"/>
              <a:t>76</a:t>
            </a:fld>
            <a:endParaRPr lang="en-US" sz="12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705076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E3FA569-2778-4FA8-A488-5723B5BBF82A}" type="slidenum">
              <a:rPr lang="en-US" sz="1200"/>
              <a:pPr algn="r"/>
              <a:t>77</a:t>
            </a:fld>
            <a:endParaRPr lang="en-US" sz="120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87383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BDF24F6-4BA0-456D-941D-7DABD5EA3FF6}" type="slidenum">
              <a:rPr lang="en-US" sz="1200"/>
              <a:pPr algn="r"/>
              <a:t>78</a:t>
            </a:fld>
            <a:endParaRPr lang="en-US" sz="120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347408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CB1046D-FE06-469B-A0F6-0348252D0861}" type="slidenum">
              <a:rPr lang="en-US" sz="1200"/>
              <a:pPr algn="r"/>
              <a:t>79</a:t>
            </a:fld>
            <a:endParaRPr lang="en-US" sz="120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649222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435689D-D6A0-42A2-81E1-4C34AF8B399B}" type="slidenum">
              <a:rPr lang="en-US" sz="1200"/>
              <a:pPr algn="r"/>
              <a:t>80</a:t>
            </a:fld>
            <a:endParaRPr lang="en-US" sz="1200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521513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CB632B0-3178-4657-9192-5E07839398A4}" type="slidenum">
              <a:rPr lang="en-US" sz="1200"/>
              <a:pPr algn="r"/>
              <a:t>81</a:t>
            </a:fld>
            <a:endParaRPr lang="en-US" sz="120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931782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E2644C-32CC-4BCA-9D3E-76C579E66368}" type="slidenum">
              <a:rPr lang="en-US" sz="1200"/>
              <a:pPr algn="r"/>
              <a:t>82</a:t>
            </a:fld>
            <a:endParaRPr lang="en-US" sz="120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101511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822F8C-5D62-4C0A-97A1-573A6819DE5C}" type="slidenum">
              <a:rPr lang="en-US" sz="1200"/>
              <a:pPr algn="r"/>
              <a:t>83</a:t>
            </a:fld>
            <a:endParaRPr lang="en-US" sz="120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418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FBF7A41-A838-47E8-BAA2-785500692DC7}" type="slidenum">
              <a:rPr lang="en-US" sz="1200"/>
              <a:pPr algn="r"/>
              <a:t>8</a:t>
            </a:fld>
            <a:endParaRPr 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05236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A7E8A7F-99AA-4555-955D-277745AC9B03}" type="slidenum">
              <a:rPr lang="en-US" sz="1200"/>
              <a:pPr algn="r"/>
              <a:t>84</a:t>
            </a:fld>
            <a:endParaRPr lang="en-US" sz="120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365878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1FE574-AF53-4984-B60B-B00A93CCABD1}" type="slidenum">
              <a:rPr lang="en-US" sz="1200"/>
              <a:pPr algn="r"/>
              <a:t>85</a:t>
            </a:fld>
            <a:endParaRPr lang="en-US" sz="120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96175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4C0481E-7489-44E5-9570-5482E8CCCA52}" type="slidenum">
              <a:rPr lang="en-US" sz="1200"/>
              <a:pPr algn="r"/>
              <a:t>86</a:t>
            </a:fld>
            <a:endParaRPr lang="en-US" sz="1200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47442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9F11DB-7FB5-4812-8AC0-DA86EFD1A54D}" type="slidenum">
              <a:rPr lang="en-US" sz="1200"/>
              <a:pPr algn="r"/>
              <a:t>87</a:t>
            </a:fld>
            <a:endParaRPr lang="en-US" sz="1200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12781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F9957B3-C466-41A7-8705-674A3451530E}" type="slidenum">
              <a:rPr lang="en-US" sz="1200"/>
              <a:pPr algn="r"/>
              <a:t>88</a:t>
            </a:fld>
            <a:endParaRPr lang="en-US" sz="120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596836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1C444E0-26B9-47DE-88DD-80B273B67993}" type="slidenum">
              <a:rPr lang="en-US" sz="1200"/>
              <a:pPr algn="r"/>
              <a:t>89</a:t>
            </a:fld>
            <a:endParaRPr lang="en-US" sz="120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914591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7DDB047-F3FB-4158-BF3C-249F7148C9AD}" type="slidenum">
              <a:rPr lang="en-US" sz="1200"/>
              <a:pPr algn="r"/>
              <a:t>90</a:t>
            </a:fld>
            <a:endParaRPr lang="en-US" sz="120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75980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E853209-178E-417F-BC4D-375B43C96002}" type="slidenum">
              <a:rPr lang="en-US" sz="1200"/>
              <a:pPr algn="r"/>
              <a:t>91</a:t>
            </a:fld>
            <a:endParaRPr lang="en-US" sz="120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267393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827A4E3-C387-4E24-8D3E-DD5F1C8787EB}" type="slidenum">
              <a:rPr lang="en-US" sz="1200"/>
              <a:pPr algn="r"/>
              <a:t>92</a:t>
            </a:fld>
            <a:endParaRPr lang="en-US" sz="120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7856014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AE3DA83-E864-4117-B066-98A9BF0C387E}" type="slidenum">
              <a:rPr lang="en-US" sz="1200"/>
              <a:pPr algn="r"/>
              <a:t>93</a:t>
            </a:fld>
            <a:endParaRPr lang="en-US" sz="1200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18561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5FF6BA5-8EED-4135-ADD3-B6350DEDD3C1}" type="slidenum">
              <a:rPr lang="en-US" sz="1200"/>
              <a:pPr algn="r"/>
              <a:t>9</a:t>
            </a:fld>
            <a:endParaRPr 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08629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F6E0E25-817B-4DC6-9E68-D9981B418143}" type="slidenum">
              <a:rPr lang="en-US" sz="1200"/>
              <a:pPr algn="r"/>
              <a:t>94</a:t>
            </a:fld>
            <a:endParaRPr lang="en-US" sz="120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714549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3FAA5D3-BA5D-423D-9286-EC83FC738DDF}" type="slidenum">
              <a:rPr lang="en-US" sz="1200"/>
              <a:pPr algn="r"/>
              <a:t>95</a:t>
            </a:fld>
            <a:endParaRPr lang="en-US" sz="1200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84082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435548E-2EFA-4BA3-AA07-821E81798C2C}" type="slidenum">
              <a:rPr lang="en-US" sz="1200"/>
              <a:pPr algn="r"/>
              <a:t>99</a:t>
            </a:fld>
            <a:endParaRPr lang="en-US" sz="1200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68454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9340CC6-44EA-444F-9D44-4341079A049F}" type="slidenum">
              <a:rPr lang="en-US" sz="1200"/>
              <a:pPr algn="r"/>
              <a:t>100</a:t>
            </a:fld>
            <a:endParaRPr lang="en-US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33142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B6609D9-F9BA-4568-B0BE-AC86B6F088CF}" type="slidenum">
              <a:rPr lang="en-US" sz="1200"/>
              <a:pPr algn="r"/>
              <a:t>101</a:t>
            </a:fld>
            <a:endParaRPr lang="en-US" sz="1200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950621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2E6962C-AFD8-416C-B1C5-4A45FF2F9AC9}" type="slidenum">
              <a:rPr lang="en-US" sz="1200"/>
              <a:pPr algn="r"/>
              <a:t>102</a:t>
            </a:fld>
            <a:endParaRPr lang="en-US" sz="1200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02403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5D8000B-A858-40AA-8D9F-CC5ACC3C387F}" type="slidenum">
              <a:rPr lang="en-US" sz="1200"/>
              <a:pPr algn="r"/>
              <a:t>103</a:t>
            </a:fld>
            <a:endParaRPr lang="en-US" sz="1200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896640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C47E9A-2EF9-47F6-B328-C73808CFC679}" type="slidenum">
              <a:rPr lang="en-US" sz="1200"/>
              <a:pPr algn="r"/>
              <a:t>104</a:t>
            </a:fld>
            <a:endParaRPr lang="en-US" sz="1200"/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417156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22A0585-6BF2-4BEC-9B76-37B30817C395}" type="slidenum">
              <a:rPr lang="en-US" sz="1200"/>
              <a:pPr algn="r"/>
              <a:t>105</a:t>
            </a:fld>
            <a:endParaRPr lang="en-US" sz="1200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63466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B6E2A67-C2A8-4A49-BB0F-06D3CCF395F2}" type="slidenum">
              <a:rPr lang="en-US" sz="1200"/>
              <a:pPr algn="r"/>
              <a:t>106</a:t>
            </a:fld>
            <a:endParaRPr lang="en-US" sz="1200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3294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5"/>
          <p:cNvGrpSpPr>
            <a:grpSpLocks/>
          </p:cNvGrpSpPr>
          <p:nvPr/>
        </p:nvGrpSpPr>
        <p:grpSpPr bwMode="auto">
          <a:xfrm>
            <a:off x="0" y="68263"/>
            <a:ext cx="8678863" cy="6713537"/>
            <a:chOff x="0" y="43"/>
            <a:chExt cx="5467" cy="4229"/>
          </a:xfrm>
        </p:grpSpPr>
        <p:sp>
          <p:nvSpPr>
            <p:cNvPr id="5" name="Rectangle 217"/>
            <p:cNvSpPr>
              <a:spLocks noChangeArrowheads="1"/>
            </p:cNvSpPr>
            <p:nvPr userDrawn="1"/>
          </p:nvSpPr>
          <p:spPr bwMode="auto">
            <a:xfrm>
              <a:off x="692" y="494"/>
              <a:ext cx="4775" cy="9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fr-FR" sz="2400"/>
            </a:p>
          </p:txBody>
        </p:sp>
        <p:grpSp>
          <p:nvGrpSpPr>
            <p:cNvPr id="6" name="Group 324"/>
            <p:cNvGrpSpPr>
              <a:grpSpLocks/>
            </p:cNvGrpSpPr>
            <p:nvPr userDrawn="1"/>
          </p:nvGrpSpPr>
          <p:grpSpPr bwMode="auto">
            <a:xfrm>
              <a:off x="0" y="43"/>
              <a:ext cx="624" cy="4229"/>
              <a:chOff x="0" y="43"/>
              <a:chExt cx="624" cy="4229"/>
            </a:xfrm>
          </p:grpSpPr>
          <p:sp>
            <p:nvSpPr>
              <p:cNvPr id="7" name="Line 224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" name="Line 225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" name="Line 226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" name="Line 227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" name="Line 228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" name="Line 229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3" name="Line 230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4" name="Line 231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5" name="Line 232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6" name="Line 233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7" name="Line 234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8" name="Line 235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9" name="Line 236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0" name="Line 237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1" name="Line 238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2" name="Line 239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3" name="Line 240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4" name="Line 241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5" name="Line 242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6" name="Line 243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7" name="Line 244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8" name="Line 245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9" name="Line 246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0" name="Line 247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1" name="Line 248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2" name="Line 249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3" name="Line 250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4" name="Line 251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5" name="Line 252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6" name="Line 253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7" name="Line 254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8" name="Line 255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9" name="Line 256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0" name="Line 257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1" name="Line 258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2" name="Line 259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3" name="Line 260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4" name="Line 261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5" name="Line 262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6" name="Line 263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7" name="Line 264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8" name="Line 265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9" name="Line 266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0" name="Line 267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1" name="Line 268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2" name="Line 269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3" name="Line 270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4" name="Line 271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5" name="Line 272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6" name="Line 273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7" name="Line 274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8" name="Line 275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9" name="Line 276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0" name="Line 277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1" name="Line 278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2" name="Line 279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3" name="Line 280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4" name="Line 281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5" name="Line 282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6" name="Line 283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7" name="Line 284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8" name="Line 285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9" name="Line 286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0" name="Line 287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1" name="Line 288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2" name="Line 289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3" name="Line 290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4" name="Line 291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5" name="Line 292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6" name="Line 293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7" name="Line 294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8" name="Line 295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9" name="Line 296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0" name="Line 297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1" name="Line 298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2" name="Line 299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3" name="Line 300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4" name="Line 301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5" name="Line 302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6" name="Line 303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7" name="Line 304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8" name="Line 305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9" name="Line 306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0" name="Line 307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1" name="Line 308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2" name="Line 309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3" name="Line 310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4" name="Line 311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5" name="Line 312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6" name="Line 313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7" name="Line 314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8" name="Line 315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9" name="Line 316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0" name="Line 317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1" name="Line 318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2" name="Line 319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3" name="Line 320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4" name="Line 321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</p:grpSp>
      </p:grpSp>
      <p:sp>
        <p:nvSpPr>
          <p:cNvPr id="105" name="Rectangle 220"/>
          <p:cNvSpPr>
            <a:spLocks noChangeArrowheads="1"/>
          </p:cNvSpPr>
          <p:nvPr/>
        </p:nvSpPr>
        <p:spPr bwMode="auto">
          <a:xfrm>
            <a:off x="3017838" y="2120900"/>
            <a:ext cx="5662612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fr-FR" sz="2400"/>
          </a:p>
        </p:txBody>
      </p:sp>
      <p:sp>
        <p:nvSpPr>
          <p:cNvPr id="106" name="Rectangle 219"/>
          <p:cNvSpPr>
            <a:spLocks noChangeArrowheads="1"/>
          </p:cNvSpPr>
          <p:nvPr/>
        </p:nvSpPr>
        <p:spPr bwMode="auto">
          <a:xfrm>
            <a:off x="1098550" y="862013"/>
            <a:ext cx="5662613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fr-FR" sz="2400"/>
          </a:p>
        </p:txBody>
      </p:sp>
      <p:sp>
        <p:nvSpPr>
          <p:cNvPr id="107" name="Rectangle 111"/>
          <p:cNvSpPr>
            <a:spLocks noChangeArrowheads="1"/>
          </p:cNvSpPr>
          <p:nvPr userDrawn="1"/>
        </p:nvSpPr>
        <p:spPr bwMode="auto">
          <a:xfrm>
            <a:off x="2667000" y="62611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altLang="en-US" sz="100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en-US" sz="1000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  <p:sp>
        <p:nvSpPr>
          <p:cNvPr id="108" name="Line 112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sp>
        <p:nvSpPr>
          <p:cNvPr id="3175" name="Rectangle 103"/>
          <p:cNvSpPr>
            <a:spLocks noGrp="1" noChangeArrowheads="1"/>
          </p:cNvSpPr>
          <p:nvPr>
            <p:ph type="ctrTitle"/>
          </p:nvPr>
        </p:nvSpPr>
        <p:spPr>
          <a:xfrm>
            <a:off x="1169988" y="1046163"/>
            <a:ext cx="7380287" cy="10128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93" name="Rectangle 221"/>
          <p:cNvSpPr>
            <a:spLocks noGrp="1" noChangeArrowheads="1"/>
          </p:cNvSpPr>
          <p:nvPr>
            <p:ph type="subTitle" idx="1"/>
          </p:nvPr>
        </p:nvSpPr>
        <p:spPr>
          <a:xfrm>
            <a:off x="1566863" y="2693988"/>
            <a:ext cx="6662737" cy="29940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" name="Rectangle 10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1374D-2D4C-42D1-B271-8493E870D3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 autoUpdateAnimBg="0"/>
      <p:bldP spid="106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8A37F-A625-4578-A11E-4B409701C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78625" y="609600"/>
            <a:ext cx="1989138" cy="54864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09625" y="609600"/>
            <a:ext cx="5816600" cy="5486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C0166-E496-46E8-A683-601638C00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9600"/>
            <a:ext cx="73787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4100" y="2214563"/>
            <a:ext cx="3903663" cy="186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64100" y="4230688"/>
            <a:ext cx="3903663" cy="1865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BFFF4-877F-4DF8-A2CE-C1FD27709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371600" y="609600"/>
            <a:ext cx="73787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09625" y="2214563"/>
            <a:ext cx="3902075" cy="186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4100" y="2214563"/>
            <a:ext cx="3903663" cy="186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09625" y="4230688"/>
            <a:ext cx="3902075" cy="1865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4100" y="4230688"/>
            <a:ext cx="3903663" cy="1865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086E1-D4BA-4A2A-9AD9-4422D78A24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56568-8754-46B1-81E4-07804C38ED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C95BB-7591-4FEA-B708-2F0452249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64100" y="2214563"/>
            <a:ext cx="3903663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2843B-C848-4B61-A77E-FA010737E0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026E0-9F65-4F4C-9519-B41D4EA981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84DCE-FD2E-4616-AA82-C19E6C1FF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29806-88A4-4CC1-B423-4F20FF9866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D4E15-8DEA-4453-B289-0B9D11E791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2C3E5-9D43-4420-9DA7-9763B752B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225"/>
          <p:cNvGrpSpPr>
            <a:grpSpLocks/>
          </p:cNvGrpSpPr>
          <p:nvPr/>
        </p:nvGrpSpPr>
        <p:grpSpPr bwMode="auto">
          <a:xfrm>
            <a:off x="-304800" y="-228600"/>
            <a:ext cx="8915400" cy="6713538"/>
            <a:chOff x="0" y="43"/>
            <a:chExt cx="5616" cy="4229"/>
          </a:xfrm>
        </p:grpSpPr>
        <p:grpSp>
          <p:nvGrpSpPr>
            <p:cNvPr id="44041" name="Group 222"/>
            <p:cNvGrpSpPr>
              <a:grpSpLocks/>
            </p:cNvGrpSpPr>
            <p:nvPr userDrawn="1"/>
          </p:nvGrpSpPr>
          <p:grpSpPr bwMode="auto">
            <a:xfrm>
              <a:off x="0" y="43"/>
              <a:ext cx="408" cy="4229"/>
              <a:chOff x="0" y="43"/>
              <a:chExt cx="5760" cy="4229"/>
            </a:xfrm>
          </p:grpSpPr>
          <p:sp>
            <p:nvSpPr>
              <p:cNvPr id="1146" name="Line 122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7" name="Line 123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8" name="Line 124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9" name="Line 125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0" name="Line 126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1" name="Line 127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2" name="Line 128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3" name="Line 129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4" name="Line 130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5" name="Line 131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6" name="Line 132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7" name="Line 133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8" name="Line 134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9" name="Line 135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2" name="Line 138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4" name="Line 140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5" name="Line 141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7" name="Line 143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0" name="Line 146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1" name="Line 147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4" name="Line 150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6" name="Line 152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9" name="Line 155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4" name="Line 160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9" name="Line 165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4" name="Line 170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9" name="Line 175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4" name="Line 180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8" name="Line 184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9" name="Line 185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0" name="Line 186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1" name="Line 187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2" name="Line 188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3" name="Line 189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4" name="Line 190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5" name="Line 191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6" name="Line 192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7" name="Line 193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8" name="Line 194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8" name="Line 204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7" name="Line 213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2" name="Line 218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3" name="Line 219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</p:grpSp>
        <p:grpSp>
          <p:nvGrpSpPr>
            <p:cNvPr id="44042" name="Group 224"/>
            <p:cNvGrpSpPr>
              <a:grpSpLocks/>
            </p:cNvGrpSpPr>
            <p:nvPr userDrawn="1"/>
          </p:nvGrpSpPr>
          <p:grpSpPr bwMode="auto">
            <a:xfrm>
              <a:off x="400" y="205"/>
              <a:ext cx="5216" cy="1123"/>
              <a:chOff x="400" y="205"/>
              <a:chExt cx="5216" cy="1123"/>
            </a:xfrm>
          </p:grpSpPr>
          <p:sp>
            <p:nvSpPr>
              <p:cNvPr id="1140" name="Rectangle 116"/>
              <p:cNvSpPr>
                <a:spLocks noChangeArrowheads="1"/>
              </p:cNvSpPr>
              <p:nvPr userDrawn="1"/>
            </p:nvSpPr>
            <p:spPr bwMode="auto">
              <a:xfrm>
                <a:off x="557" y="205"/>
                <a:ext cx="313" cy="91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36" name="Rectangle 112"/>
              <p:cNvSpPr>
                <a:spLocks noChangeArrowheads="1"/>
              </p:cNvSpPr>
              <p:nvPr userDrawn="1"/>
            </p:nvSpPr>
            <p:spPr bwMode="auto">
              <a:xfrm>
                <a:off x="400" y="288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1" name="Rectangle 117"/>
              <p:cNvSpPr>
                <a:spLocks noChangeArrowheads="1"/>
              </p:cNvSpPr>
              <p:nvPr userDrawn="1"/>
            </p:nvSpPr>
            <p:spPr bwMode="auto">
              <a:xfrm>
                <a:off x="4599" y="1115"/>
                <a:ext cx="929" cy="21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37" name="Rectangle 113"/>
              <p:cNvSpPr>
                <a:spLocks noChangeArrowheads="1"/>
              </p:cNvSpPr>
              <p:nvPr userDrawn="1"/>
            </p:nvSpPr>
            <p:spPr bwMode="auto">
              <a:xfrm>
                <a:off x="2049" y="1211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</p:grpSp>
      </p:grp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2214563"/>
            <a:ext cx="795813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6096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7" name="Rectangle 10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64300" y="6361113"/>
            <a:ext cx="1906588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8F3ABB69-ACEC-4653-B6A1-2B0E78FA5A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61" name="Rectangle 113"/>
          <p:cNvSpPr>
            <a:spLocks noChangeArrowheads="1"/>
          </p:cNvSpPr>
          <p:nvPr userDrawn="1"/>
        </p:nvSpPr>
        <p:spPr bwMode="auto">
          <a:xfrm>
            <a:off x="2667000" y="62611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altLang="en-US" sz="100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en-US" sz="1000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  <p:sp>
        <p:nvSpPr>
          <p:cNvPr id="2162" name="Line 114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1" r:id="rId3"/>
    <p:sldLayoutId id="2147483710" r:id="rId4"/>
    <p:sldLayoutId id="2147483709" r:id="rId5"/>
    <p:sldLayoutId id="2147483708" r:id="rId6"/>
    <p:sldLayoutId id="2147483707" r:id="rId7"/>
    <p:sldLayoutId id="2147483706" r:id="rId8"/>
    <p:sldLayoutId id="2147483705" r:id="rId9"/>
    <p:sldLayoutId id="2147483704" r:id="rId10"/>
    <p:sldLayoutId id="2147483703" r:id="rId11"/>
    <p:sldLayoutId id="2147483702" r:id="rId12"/>
    <p:sldLayoutId id="2147483701" r:id="rId13"/>
  </p:sldLayoutIdLst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w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86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notesSlide" Target="../notesSlides/notesSlide100.xml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121.wmf"/><Relationship Id="rId5" Type="http://schemas.openxmlformats.org/officeDocument/2006/relationships/image" Target="../media/image118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20.w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125.wmf"/><Relationship Id="rId3" Type="http://schemas.openxmlformats.org/officeDocument/2006/relationships/notesSlide" Target="../notesSlides/notesSlide101.xml"/><Relationship Id="rId7" Type="http://schemas.openxmlformats.org/officeDocument/2006/relationships/image" Target="../media/image122.wmf"/><Relationship Id="rId12" Type="http://schemas.openxmlformats.org/officeDocument/2006/relationships/oleObject" Target="../embeddings/oleObject94.bin"/><Relationship Id="rId17" Type="http://schemas.openxmlformats.org/officeDocument/2006/relationships/image" Target="../media/image12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6.bin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124.wmf"/><Relationship Id="rId5" Type="http://schemas.openxmlformats.org/officeDocument/2006/relationships/image" Target="../media/image129.png"/><Relationship Id="rId15" Type="http://schemas.openxmlformats.org/officeDocument/2006/relationships/image" Target="../media/image126.wmf"/><Relationship Id="rId10" Type="http://schemas.openxmlformats.org/officeDocument/2006/relationships/oleObject" Target="../embeddings/oleObject93.bin"/><Relationship Id="rId4" Type="http://schemas.openxmlformats.org/officeDocument/2006/relationships/image" Target="../media/image128.png"/><Relationship Id="rId9" Type="http://schemas.openxmlformats.org/officeDocument/2006/relationships/image" Target="../media/image123.wmf"/><Relationship Id="rId14" Type="http://schemas.openxmlformats.org/officeDocument/2006/relationships/oleObject" Target="../embeddings/oleObject95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34.png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98.bin"/><Relationship Id="rId9" Type="http://schemas.openxmlformats.org/officeDocument/2006/relationships/image" Target="../media/image1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3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30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32.png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9.png"/><Relationship Id="rId4" Type="http://schemas.openxmlformats.org/officeDocument/2006/relationships/oleObject" Target="../embeddings/oleObject2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2.png"/><Relationship Id="rId4" Type="http://schemas.openxmlformats.org/officeDocument/2006/relationships/oleObject" Target="../embeddings/oleObject3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54.png"/><Relationship Id="rId4" Type="http://schemas.openxmlformats.org/officeDocument/2006/relationships/oleObject" Target="../embeddings/oleObject3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7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9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60.png"/><Relationship Id="rId4" Type="http://schemas.openxmlformats.org/officeDocument/2006/relationships/oleObject" Target="../embeddings/oleObject40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60.png"/><Relationship Id="rId4" Type="http://schemas.openxmlformats.org/officeDocument/2006/relationships/oleObject" Target="../embeddings/oleObject4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45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1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9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84.wmf"/><Relationship Id="rId5" Type="http://schemas.openxmlformats.org/officeDocument/2006/relationships/image" Target="../media/image82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0.bin"/><Relationship Id="rId9" Type="http://schemas.openxmlformats.org/officeDocument/2006/relationships/oleObject" Target="../embeddings/oleObject53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84.wmf"/><Relationship Id="rId5" Type="http://schemas.openxmlformats.org/officeDocument/2006/relationships/image" Target="../media/image82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5.bin"/><Relationship Id="rId9" Type="http://schemas.openxmlformats.org/officeDocument/2006/relationships/oleObject" Target="../embeddings/oleObject58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84.wmf"/><Relationship Id="rId5" Type="http://schemas.openxmlformats.org/officeDocument/2006/relationships/image" Target="../media/image82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0.bin"/><Relationship Id="rId9" Type="http://schemas.openxmlformats.org/officeDocument/2006/relationships/oleObject" Target="../embeddings/oleObject63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84.wmf"/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83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85.wmf"/><Relationship Id="rId5" Type="http://schemas.openxmlformats.org/officeDocument/2006/relationships/image" Target="../media/image82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5.bin"/><Relationship Id="rId9" Type="http://schemas.openxmlformats.org/officeDocument/2006/relationships/oleObject" Target="../embeddings/oleObject68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87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7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7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4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74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95.w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8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103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84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7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48A0C07-6176-46B3-8034-FECE22B95EEA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1230313" y="762000"/>
            <a:ext cx="738028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5000"/>
              </a:lnSpc>
            </a:pPr>
            <a:r>
              <a:rPr lang="en-US" altLang="zh-CN" sz="4000">
                <a:solidFill>
                  <a:srgbClr val="003366"/>
                </a:solidFill>
                <a:ea typeface="宋体" pitchFamily="2" charset="-122"/>
              </a:rPr>
              <a:t>Digital Image Processing</a:t>
            </a:r>
            <a:endParaRPr lang="en-US" altLang="zh-CN" sz="3600">
              <a:solidFill>
                <a:srgbClr val="003366"/>
              </a:solidFill>
              <a:ea typeface="宋体" pitchFamily="2" charset="-122"/>
            </a:endParaRPr>
          </a:p>
        </p:txBody>
      </p:sp>
      <p:sp>
        <p:nvSpPr>
          <p:cNvPr id="46084" name="Rectangle 13"/>
          <p:cNvSpPr>
            <a:spLocks noChangeArrowheads="1"/>
          </p:cNvSpPr>
          <p:nvPr/>
        </p:nvSpPr>
        <p:spPr bwMode="auto">
          <a:xfrm>
            <a:off x="685800" y="3049588"/>
            <a:ext cx="7696200" cy="289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b="1" dirty="0" smtClean="0"/>
              <a:t>Morphological </a:t>
            </a:r>
            <a:r>
              <a:rPr lang="en-US" sz="2400" b="1" dirty="0"/>
              <a:t>Image Processing</a:t>
            </a:r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 b="1" dirty="0"/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BED5C8C-9656-42AF-8033-387CAD72F598}" type="slidenum">
              <a:rPr lang="en-US" sz="1400">
                <a:solidFill>
                  <a:schemeClr val="folHlink"/>
                </a:solidFill>
              </a:rPr>
              <a:pPr algn="r"/>
              <a:t>10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Set Theory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3" y="2133600"/>
            <a:ext cx="8815387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7E12D72-F9CA-4D89-8A35-D0D7DB6CE250}" type="slidenum">
              <a:rPr lang="en-US" sz="1400">
                <a:solidFill>
                  <a:schemeClr val="folHlink"/>
                </a:solidFill>
              </a:rPr>
              <a:pPr algn="r"/>
              <a:t>100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Region Filling: Example</a:t>
            </a:r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/>
          <a:srcRect b="33313"/>
          <a:stretch>
            <a:fillRect/>
          </a:stretch>
        </p:blipFill>
        <p:spPr bwMode="auto">
          <a:xfrm>
            <a:off x="384175" y="2208213"/>
            <a:ext cx="8489950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7" name="Text Box 8"/>
          <p:cNvSpPr txBox="1">
            <a:spLocks noChangeArrowheads="1"/>
          </p:cNvSpPr>
          <p:nvPr/>
        </p:nvSpPr>
        <p:spPr bwMode="auto">
          <a:xfrm>
            <a:off x="569913" y="4921250"/>
            <a:ext cx="2501900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>
                <a:latin typeface="Arial" charset="0"/>
                <a:ea typeface="ＭＳ Ｐゴシック" pitchFamily="34" charset="-128"/>
              </a:rPr>
              <a:t>Original Image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0598" name="Text Box 9"/>
          <p:cNvSpPr txBox="1">
            <a:spLocks noChangeArrowheads="1"/>
          </p:cNvSpPr>
          <p:nvPr/>
        </p:nvSpPr>
        <p:spPr bwMode="auto">
          <a:xfrm>
            <a:off x="3330575" y="4921250"/>
            <a:ext cx="2655888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>
                <a:latin typeface="Arial" charset="0"/>
                <a:ea typeface="ＭＳ Ｐゴシック" pitchFamily="34" charset="-128"/>
              </a:rPr>
              <a:t>One Region Filled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0599" name="Text Box 10"/>
          <p:cNvSpPr txBox="1">
            <a:spLocks noChangeArrowheads="1"/>
          </p:cNvSpPr>
          <p:nvPr/>
        </p:nvSpPr>
        <p:spPr bwMode="auto">
          <a:xfrm>
            <a:off x="6119813" y="4921250"/>
            <a:ext cx="2655887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>
                <a:latin typeface="Arial" charset="0"/>
                <a:ea typeface="ＭＳ Ｐゴシック" pitchFamily="34" charset="-128"/>
              </a:rPr>
              <a:t>All Regions Filled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8C5FAFA-37FB-422B-A41A-D4752BB4B40B}" type="slidenum">
              <a:rPr lang="en-US" sz="1400">
                <a:solidFill>
                  <a:schemeClr val="folHlink"/>
                </a:solidFill>
              </a:rPr>
              <a:pPr algn="r"/>
              <a:t>101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latin typeface="Arial" charset="0"/>
                <a:ea typeface="宋体" pitchFamily="2" charset="-122"/>
                <a:cs typeface="Arial" charset="0"/>
              </a:rPr>
              <a:t>Extraction of Connected Components (CCs)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457200" y="1912938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Let Y represents a connected component contained in </a:t>
            </a:r>
            <a:r>
              <a:rPr lang="en-US" sz="2000" i="1">
                <a:solidFill>
                  <a:schemeClr val="folHlink"/>
                </a:solidFill>
                <a:latin typeface="Arial" charset="0"/>
                <a:cs typeface="Arial" charset="0"/>
              </a:rPr>
              <a:t>A</a:t>
            </a: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 and the point </a:t>
            </a:r>
            <a:r>
              <a:rPr lang="en-US" sz="2000" i="1">
                <a:solidFill>
                  <a:schemeClr val="folHlink"/>
                </a:solidFill>
                <a:latin typeface="Arial" charset="0"/>
                <a:cs typeface="Arial" charset="0"/>
              </a:rPr>
              <a:t>p</a:t>
            </a: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 of the Y is known.</a:t>
            </a:r>
            <a:r>
              <a:rPr lang="en-US" sz="2000">
                <a:latin typeface="Arial" charset="0"/>
                <a:cs typeface="Arial" charset="0"/>
              </a:rPr>
              <a:t>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>
              <a:latin typeface="Arial" charset="0"/>
              <a:cs typeface="Arial" charset="0"/>
            </a:endParaRP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  <a:cs typeface="Arial" charset="0"/>
              </a:rPr>
              <a:t>The following procedure iteratively finds all the elements of Y: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 Start from a known point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p</a:t>
            </a:r>
            <a:r>
              <a:rPr lang="en-US" sz="2000">
                <a:latin typeface="Arial" charset="0"/>
                <a:cs typeface="Arial" charset="0"/>
              </a:rPr>
              <a:t> and taking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0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= p</a:t>
            </a:r>
            <a:r>
              <a:rPr lang="en-US" sz="2000">
                <a:latin typeface="Arial" charset="0"/>
                <a:cs typeface="Arial" charset="0"/>
              </a:rPr>
              <a:t>,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 Then taking the next values of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k</a:t>
            </a:r>
            <a:r>
              <a:rPr lang="en-US" sz="2000">
                <a:latin typeface="Arial" charset="0"/>
                <a:cs typeface="Arial" charset="0"/>
              </a:rPr>
              <a:t> as: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  <a:cs typeface="Arial" charset="0"/>
              </a:rPr>
              <a:t>  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B</a:t>
            </a:r>
            <a:r>
              <a:rPr lang="en-US" sz="2000">
                <a:latin typeface="Arial" charset="0"/>
                <a:cs typeface="Arial" charset="0"/>
              </a:rPr>
              <a:t> is a suitable structuring element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 Algorithm converges if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k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 = 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k-1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 The component </a:t>
            </a:r>
            <a:r>
              <a:rPr lang="en-US" sz="2000">
                <a:solidFill>
                  <a:srgbClr val="0000FF"/>
                </a:solidFill>
                <a:latin typeface="Arial" charset="0"/>
                <a:cs typeface="Arial" charset="0"/>
              </a:rPr>
              <a:t>Y</a:t>
            </a:r>
            <a:r>
              <a:rPr lang="en-US" sz="2000">
                <a:latin typeface="Arial" charset="0"/>
                <a:cs typeface="Arial" charset="0"/>
              </a:rPr>
              <a:t> is given as </a:t>
            </a:r>
            <a:r>
              <a:rPr lang="en-US" sz="2000">
                <a:solidFill>
                  <a:srgbClr val="0000FF"/>
                </a:solidFill>
                <a:latin typeface="Arial" charset="0"/>
                <a:cs typeface="Arial" charset="0"/>
              </a:rPr>
              <a:t>Y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 = 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k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 i="1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37890" name="Object 5"/>
          <p:cNvGraphicFramePr>
            <a:graphicFrameLocks noChangeAspect="1"/>
          </p:cNvGraphicFramePr>
          <p:nvPr/>
        </p:nvGraphicFramePr>
        <p:xfrm>
          <a:off x="1828800" y="4521200"/>
          <a:ext cx="52990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Equation" r:id="rId4" imgW="2361960" imgH="228600" progId="">
                  <p:embed/>
                </p:oleObj>
              </mc:Choice>
              <mc:Fallback>
                <p:oleObj name="Equation" r:id="rId4" imgW="2361960" imgH="2286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21200"/>
                        <a:ext cx="5299075" cy="512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C9FD96-71FF-4816-8D41-526088A2C498}" type="slidenum">
              <a:rPr lang="en-US" sz="1400">
                <a:solidFill>
                  <a:schemeClr val="folHlink"/>
                </a:solidFill>
              </a:rPr>
              <a:pPr algn="r"/>
              <a:t>102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Extraction of CCs</a:t>
            </a:r>
          </a:p>
        </p:txBody>
      </p:sp>
      <p:sp>
        <p:nvSpPr>
          <p:cNvPr id="111620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1162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228600"/>
            <a:ext cx="6161088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2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0063" y="5360988"/>
            <a:ext cx="6689725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3" name="Text Box 10"/>
          <p:cNvSpPr txBox="1">
            <a:spLocks noChangeArrowheads="1"/>
          </p:cNvSpPr>
          <p:nvPr/>
        </p:nvSpPr>
        <p:spPr bwMode="auto">
          <a:xfrm rot="-5400000">
            <a:off x="-1244600" y="3370263"/>
            <a:ext cx="4545013" cy="528637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Extraction of CCs: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26F94BC-5FC2-488E-B271-03FC88E7EDDF}" type="slidenum">
              <a:rPr lang="en-US" sz="1400">
                <a:solidFill>
                  <a:schemeClr val="folHlink"/>
                </a:solidFill>
              </a:rPr>
              <a:pPr algn="r"/>
              <a:t>103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Extraction of CCs: Example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2133600"/>
            <a:ext cx="4344988" cy="391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9263" y="2149475"/>
            <a:ext cx="1000125" cy="318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7EDB90D-5873-4F47-A2C7-C287A31B2B69}" type="slidenum">
              <a:rPr lang="en-US" sz="1400">
                <a:solidFill>
                  <a:schemeClr val="folHlink"/>
                </a:solidFill>
              </a:rPr>
              <a:pPr algn="r"/>
              <a:t>104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Convex Hull</a:t>
            </a: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</a:rPr>
              <a:t>Convex set</a:t>
            </a:r>
            <a:r>
              <a:rPr lang="en-US"/>
              <a:t> </a:t>
            </a:r>
            <a:br>
              <a:rPr lang="en-US"/>
            </a:br>
            <a:r>
              <a:rPr lang="en-US" sz="2600"/>
              <a:t>A set </a:t>
            </a:r>
            <a:r>
              <a:rPr lang="en-US" sz="2600" i="1">
                <a:solidFill>
                  <a:srgbClr val="0000FF"/>
                </a:solidFill>
              </a:rPr>
              <a:t>A</a:t>
            </a:r>
            <a:r>
              <a:rPr lang="en-US" sz="2600"/>
              <a:t> is said to be convex if any straight line segment joining two points of </a:t>
            </a:r>
            <a:r>
              <a:rPr lang="en-US" sz="2600" i="1">
                <a:solidFill>
                  <a:srgbClr val="0000FF"/>
                </a:solidFill>
              </a:rPr>
              <a:t>A</a:t>
            </a:r>
            <a:r>
              <a:rPr lang="en-US" sz="2600"/>
              <a:t> lies within </a:t>
            </a:r>
            <a:r>
              <a:rPr lang="en-US" sz="2600" i="1">
                <a:solidFill>
                  <a:srgbClr val="0000FF"/>
                </a:solidFill>
              </a:rPr>
              <a:t>A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>
                <a:solidFill>
                  <a:schemeClr val="tx2"/>
                </a:solidFill>
              </a:rPr>
              <a:t>Example:</a:t>
            </a:r>
            <a:r>
              <a:rPr lang="en-US" sz="2600">
                <a:solidFill>
                  <a:srgbClr val="0000FF"/>
                </a:solidFill>
              </a:rPr>
              <a:t> </a:t>
            </a:r>
            <a:r>
              <a:rPr lang="en-US" sz="2600" i="1"/>
              <a:t>R</a:t>
            </a:r>
            <a:r>
              <a:rPr lang="en-US" sz="2600" i="1" baseline="-25000"/>
              <a:t>1</a:t>
            </a:r>
            <a:r>
              <a:rPr lang="en-US" sz="2600"/>
              <a:t> is convex as line segment </a:t>
            </a:r>
            <a:r>
              <a:rPr lang="en-US" sz="2600" i="1"/>
              <a:t>pq</a:t>
            </a:r>
            <a:r>
              <a:rPr lang="en-US" sz="2600"/>
              <a:t> lies within set </a:t>
            </a:r>
            <a:r>
              <a:rPr lang="en-US" sz="2600" i="1"/>
              <a:t>R</a:t>
            </a:r>
            <a:r>
              <a:rPr lang="en-US" sz="2600" i="1" baseline="-25000"/>
              <a:t>1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600"/>
          </a:p>
        </p:txBody>
      </p:sp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4150" y="3668713"/>
            <a:ext cx="5932488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336B7F2-FF89-49CA-A7AF-4D2D52929E7D}" type="slidenum">
              <a:rPr lang="en-US" sz="1400">
                <a:solidFill>
                  <a:schemeClr val="folHlink"/>
                </a:solidFill>
              </a:rPr>
              <a:pPr algn="r"/>
              <a:t>105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Convex Hull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609600" y="17526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</a:rPr>
              <a:t>Convex Hull</a:t>
            </a:r>
            <a:r>
              <a:rPr lang="en-US" sz="2600"/>
              <a:t> </a:t>
            </a:r>
            <a:br>
              <a:rPr lang="en-US" sz="2600"/>
            </a:br>
            <a:r>
              <a:rPr lang="en-US" sz="2600"/>
              <a:t>Convex hull H of a set S is the smallest convex set containing 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/>
              <a:t>Rubber band example: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</p:txBody>
      </p:sp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505200"/>
            <a:ext cx="52578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4" name="Line 6"/>
          <p:cNvSpPr>
            <a:spLocks noChangeShapeType="1"/>
          </p:cNvSpPr>
          <p:nvPr/>
        </p:nvSpPr>
        <p:spPr bwMode="auto">
          <a:xfrm flipV="1">
            <a:off x="5118100" y="4457700"/>
            <a:ext cx="1717675" cy="1555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6858000" y="4267200"/>
            <a:ext cx="1524000" cy="37623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Arial" charset="0"/>
                <a:cs typeface="Arial" charset="0"/>
              </a:rPr>
              <a:t>Convex Hull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32A4509-50B0-42DB-B1E2-F08AE53DA0FA}" type="slidenum">
              <a:rPr lang="en-US" sz="1400">
                <a:solidFill>
                  <a:schemeClr val="folHlink"/>
                </a:solidFill>
              </a:rPr>
              <a:pPr algn="r"/>
              <a:t>106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Convex Hull</a:t>
            </a: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590800"/>
            <a:ext cx="2514600" cy="130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19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2514600"/>
            <a:ext cx="2514600" cy="1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19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7400" y="4419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191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4419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38873BC-AA6B-44F5-A1D3-9EA8C8071F39}" type="slidenum">
              <a:rPr lang="en-US" sz="1400">
                <a:solidFill>
                  <a:schemeClr val="folHlink"/>
                </a:solidFill>
              </a:rPr>
              <a:pPr algn="r"/>
              <a:t>107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89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Convex Hull</a:t>
            </a:r>
          </a:p>
        </p:txBody>
      </p:sp>
      <p:sp>
        <p:nvSpPr>
          <p:cNvPr id="38920" name="Rectangle 4"/>
          <p:cNvSpPr>
            <a:spLocks noChangeArrowheads="1"/>
          </p:cNvSpPr>
          <p:nvPr/>
        </p:nvSpPr>
        <p:spPr bwMode="auto">
          <a:xfrm>
            <a:off x="457200" y="18288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To find the Convex Hull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C(A)</a:t>
            </a:r>
            <a:r>
              <a:rPr lang="en-US" sz="2000">
                <a:latin typeface="Arial" charset="0"/>
                <a:cs typeface="Arial" charset="0"/>
              </a:rPr>
              <a:t> of a set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A</a:t>
            </a:r>
            <a:r>
              <a:rPr lang="en-US" sz="2000">
                <a:latin typeface="Arial" charset="0"/>
                <a:cs typeface="Arial" charset="0"/>
              </a:rPr>
              <a:t> the following simple morphological algorithm can be used: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Let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B</a:t>
            </a:r>
            <a:r>
              <a:rPr lang="en-US" sz="2000" i="1" baseline="30000">
                <a:solidFill>
                  <a:srgbClr val="0000FF"/>
                </a:solidFill>
                <a:latin typeface="Arial" charset="0"/>
                <a:cs typeface="Arial" charset="0"/>
              </a:rPr>
              <a:t>i</a:t>
            </a:r>
            <a:r>
              <a:rPr lang="en-US" sz="2000">
                <a:latin typeface="Arial" charset="0"/>
                <a:cs typeface="Arial" charset="0"/>
              </a:rPr>
              <a:t>, where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i</a:t>
            </a:r>
            <a:r>
              <a:rPr lang="en-US" sz="2000">
                <a:solidFill>
                  <a:srgbClr val="0000FF"/>
                </a:solidFill>
                <a:latin typeface="Arial" charset="0"/>
                <a:cs typeface="Arial" charset="0"/>
              </a:rPr>
              <a:t> = 1, 2, 3, 4</a:t>
            </a:r>
            <a:r>
              <a:rPr lang="en-US" sz="2000">
                <a:latin typeface="Arial" charset="0"/>
                <a:cs typeface="Arial" charset="0"/>
              </a:rPr>
              <a:t>, represent four structuring elements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Implement: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Starting with: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Repeat 2</a:t>
            </a:r>
            <a:r>
              <a:rPr lang="en-US" sz="2000" baseline="30000">
                <a:latin typeface="Arial" charset="0"/>
                <a:cs typeface="Arial" charset="0"/>
              </a:rPr>
              <a:t>nd</a:t>
            </a:r>
            <a:r>
              <a:rPr lang="en-US" sz="2000">
                <a:latin typeface="Arial" charset="0"/>
                <a:cs typeface="Arial" charset="0"/>
              </a:rPr>
              <a:t> step until convergence, i.e.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Convex Hull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C(A)</a:t>
            </a:r>
            <a:r>
              <a:rPr lang="en-US" sz="2000">
                <a:latin typeface="Arial" charset="0"/>
                <a:cs typeface="Arial" charset="0"/>
              </a:rPr>
              <a:t> is given by: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</p:txBody>
      </p:sp>
      <p:graphicFrame>
        <p:nvGraphicFramePr>
          <p:cNvPr id="38914" name="Object 5"/>
          <p:cNvGraphicFramePr>
            <a:graphicFrameLocks noChangeAspect="1"/>
          </p:cNvGraphicFramePr>
          <p:nvPr/>
        </p:nvGraphicFramePr>
        <p:xfrm>
          <a:off x="1546225" y="3581400"/>
          <a:ext cx="71183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8" name="Equation" r:id="rId4" imgW="3340080" imgH="241200" progId="">
                  <p:embed/>
                </p:oleObj>
              </mc:Choice>
              <mc:Fallback>
                <p:oleObj name="Equation" r:id="rId4" imgW="3340080" imgH="2412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3581400"/>
                        <a:ext cx="7118350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6"/>
          <p:cNvGraphicFramePr>
            <a:graphicFrameLocks noChangeAspect="1"/>
          </p:cNvGraphicFramePr>
          <p:nvPr/>
        </p:nvGraphicFramePr>
        <p:xfrm>
          <a:off x="2362200" y="4267200"/>
          <a:ext cx="106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Equation" r:id="rId6" imgW="533160" imgH="241200" progId="">
                  <p:embed/>
                </p:oleObj>
              </mc:Choice>
              <mc:Fallback>
                <p:oleObj name="Equation" r:id="rId6" imgW="533160" imgH="2412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267200"/>
                        <a:ext cx="10668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7"/>
          <p:cNvGraphicFramePr>
            <a:graphicFrameLocks noChangeAspect="1"/>
          </p:cNvGraphicFramePr>
          <p:nvPr/>
        </p:nvGraphicFramePr>
        <p:xfrm>
          <a:off x="5257800" y="4648200"/>
          <a:ext cx="32004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Equation" r:id="rId8" imgW="1612800" imgH="241200" progId="">
                  <p:embed/>
                </p:oleObj>
              </mc:Choice>
              <mc:Fallback>
                <p:oleObj name="Equation" r:id="rId8" imgW="1612800" imgH="2412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648200"/>
                        <a:ext cx="3200400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8"/>
          <p:cNvGraphicFramePr>
            <a:graphicFrameLocks noChangeAspect="1"/>
          </p:cNvGraphicFramePr>
          <p:nvPr/>
        </p:nvGraphicFramePr>
        <p:xfrm>
          <a:off x="3733800" y="5562600"/>
          <a:ext cx="137160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Equation" r:id="rId10" imgW="850680" imgH="431640" progId="">
                  <p:embed/>
                </p:oleObj>
              </mc:Choice>
              <mc:Fallback>
                <p:oleObj name="Equation" r:id="rId10" imgW="850680" imgH="43164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562600"/>
                        <a:ext cx="1371600" cy="696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191798" y="3627735"/>
            <a:ext cx="3642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9FD1CBF-9F3C-4470-BCD0-4703D5351A07}" type="slidenum">
              <a:rPr lang="en-US" sz="1400">
                <a:solidFill>
                  <a:schemeClr val="folHlink"/>
                </a:solidFill>
              </a:rPr>
              <a:pPr algn="r"/>
              <a:t>108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99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Convex Hull</a:t>
            </a:r>
          </a:p>
        </p:txBody>
      </p:sp>
      <p:pic>
        <p:nvPicPr>
          <p:cNvPr id="3994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981200"/>
            <a:ext cx="42672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7638" y="2063750"/>
            <a:ext cx="282416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9938" name="Object 12"/>
          <p:cNvGraphicFramePr>
            <a:graphicFrameLocks noChangeAspect="1"/>
          </p:cNvGraphicFramePr>
          <p:nvPr/>
        </p:nvGraphicFramePr>
        <p:xfrm>
          <a:off x="1366838" y="5111750"/>
          <a:ext cx="3460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6" imgW="152280" imgH="164880" progId="">
                  <p:embed/>
                </p:oleObj>
              </mc:Choice>
              <mc:Fallback>
                <p:oleObj name="Equation" r:id="rId6" imgW="152280" imgH="16488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5111750"/>
                        <a:ext cx="34607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13"/>
          <p:cNvGraphicFramePr>
            <a:graphicFrameLocks noChangeAspect="1"/>
          </p:cNvGraphicFramePr>
          <p:nvPr/>
        </p:nvGraphicFramePr>
        <p:xfrm>
          <a:off x="3594100" y="4191000"/>
          <a:ext cx="28956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Equation" r:id="rId8" imgW="1358640" imgH="241200" progId="">
                  <p:embed/>
                </p:oleObj>
              </mc:Choice>
              <mc:Fallback>
                <p:oleObj name="Equation" r:id="rId8" imgW="1358640" imgH="24120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4191000"/>
                        <a:ext cx="2895600" cy="5143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8" name="Oval 14"/>
          <p:cNvSpPr>
            <a:spLocks noChangeArrowheads="1"/>
          </p:cNvSpPr>
          <p:nvPr/>
        </p:nvSpPr>
        <p:spPr bwMode="auto">
          <a:xfrm>
            <a:off x="4495800" y="1828800"/>
            <a:ext cx="1066800" cy="13716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1663" name="Rectangle 15"/>
          <p:cNvSpPr>
            <a:spLocks noChangeArrowheads="1"/>
          </p:cNvSpPr>
          <p:nvPr/>
        </p:nvSpPr>
        <p:spPr bwMode="auto">
          <a:xfrm>
            <a:off x="2667000" y="1371600"/>
            <a:ext cx="1981200" cy="5334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latin typeface="Arial" charset="0"/>
                <a:cs typeface="Arial" charset="0"/>
              </a:rPr>
              <a:t>Pick the first SE</a:t>
            </a:r>
          </a:p>
        </p:txBody>
      </p:sp>
      <p:sp>
        <p:nvSpPr>
          <p:cNvPr id="39950" name="Text Box 17"/>
          <p:cNvSpPr txBox="1">
            <a:spLocks noChangeArrowheads="1"/>
          </p:cNvSpPr>
          <p:nvPr/>
        </p:nvSpPr>
        <p:spPr bwMode="auto">
          <a:xfrm>
            <a:off x="2895600" y="2514600"/>
            <a:ext cx="12969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>
                <a:solidFill>
                  <a:schemeClr val="folHlink"/>
                </a:solidFill>
                <a:latin typeface="Arial" charset="0"/>
                <a:cs typeface="Arial" charset="0"/>
              </a:rPr>
              <a:t>Start At</a:t>
            </a:r>
            <a:r>
              <a:rPr lang="en-US"/>
              <a:t>:</a:t>
            </a:r>
          </a:p>
        </p:txBody>
      </p:sp>
      <p:graphicFrame>
        <p:nvGraphicFramePr>
          <p:cNvPr id="39940" name="Object 19"/>
          <p:cNvGraphicFramePr>
            <a:graphicFrameLocks noChangeAspect="1"/>
          </p:cNvGraphicFramePr>
          <p:nvPr/>
        </p:nvGraphicFramePr>
        <p:xfrm>
          <a:off x="3644900" y="3276600"/>
          <a:ext cx="1028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Equation" r:id="rId10" imgW="482400" imgH="241200" progId="">
                  <p:embed/>
                </p:oleObj>
              </mc:Choice>
              <mc:Fallback>
                <p:oleObj name="Equation" r:id="rId10" imgW="482400" imgH="24120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3276600"/>
                        <a:ext cx="1028700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1" name="Text Box 20"/>
          <p:cNvSpPr txBox="1">
            <a:spLocks noChangeArrowheads="1"/>
          </p:cNvSpPr>
          <p:nvPr/>
        </p:nvSpPr>
        <p:spPr bwMode="auto">
          <a:xfrm>
            <a:off x="2895600" y="3810000"/>
            <a:ext cx="862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>
                <a:solidFill>
                  <a:schemeClr val="folHlink"/>
                </a:solidFill>
                <a:latin typeface="Arial" charset="0"/>
                <a:cs typeface="Arial" charset="0"/>
              </a:rPr>
              <a:t>Find:</a:t>
            </a:r>
          </a:p>
        </p:txBody>
      </p:sp>
      <p:graphicFrame>
        <p:nvGraphicFramePr>
          <p:cNvPr id="39941" name="Object 21"/>
          <p:cNvGraphicFramePr>
            <a:graphicFrameLocks noChangeAspect="1"/>
          </p:cNvGraphicFramePr>
          <p:nvPr/>
        </p:nvGraphicFramePr>
        <p:xfrm>
          <a:off x="3581400" y="4800600"/>
          <a:ext cx="28956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7" name="Equation" r:id="rId12" imgW="1358640" imgH="241200" progId="">
                  <p:embed/>
                </p:oleObj>
              </mc:Choice>
              <mc:Fallback>
                <p:oleObj name="Equation" r:id="rId12" imgW="1358640" imgH="24120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800600"/>
                        <a:ext cx="2895600" cy="5143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22"/>
          <p:cNvGraphicFramePr>
            <a:graphicFrameLocks noChangeAspect="1"/>
          </p:cNvGraphicFramePr>
          <p:nvPr/>
        </p:nvGraphicFramePr>
        <p:xfrm>
          <a:off x="4724400" y="5181600"/>
          <a:ext cx="354013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Equation" r:id="rId14" imgW="75960" imgH="177480" progId="">
                  <p:embed/>
                </p:oleObj>
              </mc:Choice>
              <mc:Fallback>
                <p:oleObj name="Equation" r:id="rId14" imgW="75960" imgH="177480" progId="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181600"/>
                        <a:ext cx="354013" cy="82708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24"/>
          <p:cNvGraphicFramePr>
            <a:graphicFrameLocks noChangeAspect="1"/>
          </p:cNvGraphicFramePr>
          <p:nvPr/>
        </p:nvGraphicFramePr>
        <p:xfrm>
          <a:off x="3581400" y="5943600"/>
          <a:ext cx="30845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Equation" r:id="rId16" imgW="1447560" imgH="241200" progId="">
                  <p:embed/>
                </p:oleObj>
              </mc:Choice>
              <mc:Fallback>
                <p:oleObj name="Equation" r:id="rId16" imgW="1447560" imgH="241200" progId="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943600"/>
                        <a:ext cx="3084513" cy="5143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2" name="Text Box 25"/>
          <p:cNvSpPr txBox="1">
            <a:spLocks noChangeArrowheads="1"/>
          </p:cNvSpPr>
          <p:nvPr/>
        </p:nvSpPr>
        <p:spPr bwMode="auto">
          <a:xfrm>
            <a:off x="809625" y="5943600"/>
            <a:ext cx="2695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Until Convergence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00600" y="4203700"/>
            <a:ext cx="3642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762500" y="4859635"/>
            <a:ext cx="3642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118100" y="5969000"/>
            <a:ext cx="3642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3B9069F-26C3-4D74-8B73-7C7E56CDCAD7}" type="slidenum">
              <a:rPr lang="en-US" sz="1400">
                <a:solidFill>
                  <a:schemeClr val="folHlink"/>
                </a:solidFill>
              </a:rPr>
              <a:pPr algn="r"/>
              <a:t>109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Convex Hull</a:t>
            </a:r>
          </a:p>
        </p:txBody>
      </p:sp>
      <p:pic>
        <p:nvPicPr>
          <p:cNvPr id="4096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3048000"/>
            <a:ext cx="5257800" cy="303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62" name="Object 5"/>
          <p:cNvGraphicFramePr>
            <a:graphicFrameLocks noChangeAspect="1"/>
          </p:cNvGraphicFramePr>
          <p:nvPr/>
        </p:nvGraphicFramePr>
        <p:xfrm>
          <a:off x="762000" y="2209800"/>
          <a:ext cx="30845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Equation" r:id="rId5" imgW="1447560" imgH="241200" progId="">
                  <p:embed/>
                </p:oleObj>
              </mc:Choice>
              <mc:Fallback>
                <p:oleObj name="Equation" r:id="rId5" imgW="1447560" imgH="2412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3084513" cy="5143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91000" y="1981200"/>
            <a:ext cx="990600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7" name="Text Box 7"/>
          <p:cNvSpPr txBox="1">
            <a:spLocks noChangeArrowheads="1"/>
          </p:cNvSpPr>
          <p:nvPr/>
        </p:nvSpPr>
        <p:spPr bwMode="auto">
          <a:xfrm rot="-5400000">
            <a:off x="5002212" y="4065588"/>
            <a:ext cx="4625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Convergence after four iterations</a:t>
            </a:r>
          </a:p>
        </p:txBody>
      </p:sp>
      <p:sp>
        <p:nvSpPr>
          <p:cNvPr id="1055752" name="Text Box 8"/>
          <p:cNvSpPr txBox="1">
            <a:spLocks noChangeArrowheads="1"/>
          </p:cNvSpPr>
          <p:nvPr/>
        </p:nvSpPr>
        <p:spPr bwMode="auto">
          <a:xfrm>
            <a:off x="4902200" y="5795963"/>
            <a:ext cx="1574800" cy="52863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Call it D</a:t>
            </a:r>
            <a:r>
              <a:rPr lang="en-US" baseline="30000"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2209800"/>
            <a:ext cx="3642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D22B595-DE0E-4557-9EFF-19479C900DD7}" type="slidenum">
              <a:rPr lang="en-US" sz="1400">
                <a:solidFill>
                  <a:schemeClr val="folHlink"/>
                </a:solidFill>
              </a:rPr>
              <a:pPr algn="r"/>
              <a:t>11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Set Theory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457200" y="1800225"/>
            <a:ext cx="56388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Reflection </a:t>
            </a:r>
            <a:r>
              <a:rPr lang="en-US" sz="2400">
                <a:latin typeface="Arial" charset="0"/>
                <a:cs typeface="Arial" charset="0"/>
              </a:rPr>
              <a:t>of set B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>
                <a:solidFill>
                  <a:srgbClr val="0000FF"/>
                </a:solidFill>
                <a:latin typeface="Arial" charset="0"/>
                <a:cs typeface="Arial" charset="0"/>
              </a:rPr>
              <a:t>	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>
                <a:latin typeface="Arial" charset="0"/>
                <a:cs typeface="Arial" charset="0"/>
              </a:rPr>
              <a:t>	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>
                <a:latin typeface="Arial" charset="0"/>
                <a:cs typeface="Arial" charset="0"/>
              </a:rPr>
              <a:t>	i.e. the set of element </a:t>
            </a:r>
            <a:r>
              <a:rPr lang="en-US" sz="2400" i="1">
                <a:latin typeface="Arial" charset="0"/>
                <a:cs typeface="Arial" charset="0"/>
              </a:rPr>
              <a:t>w</a:t>
            </a:r>
            <a:r>
              <a:rPr lang="en-US" sz="2400">
                <a:latin typeface="Arial" charset="0"/>
                <a:cs typeface="Arial" charset="0"/>
              </a:rPr>
              <a:t>, such that </a:t>
            </a:r>
            <a:r>
              <a:rPr lang="en-US" sz="2400" i="1">
                <a:latin typeface="Arial" charset="0"/>
                <a:cs typeface="Arial" charset="0"/>
              </a:rPr>
              <a:t>w</a:t>
            </a:r>
            <a:r>
              <a:rPr lang="en-US" sz="2400">
                <a:latin typeface="Arial" charset="0"/>
                <a:cs typeface="Arial" charset="0"/>
              </a:rPr>
              <a:t> is formed by multiplying each of two </a:t>
            </a:r>
            <a:br>
              <a:rPr lang="en-US" sz="2400">
                <a:latin typeface="Arial" charset="0"/>
                <a:cs typeface="Arial" charset="0"/>
              </a:rPr>
            </a:br>
            <a:r>
              <a:rPr lang="en-US" sz="2400">
                <a:latin typeface="Arial" charset="0"/>
                <a:cs typeface="Arial" charset="0"/>
              </a:rPr>
              <a:t>coordinates of all the elements of set </a:t>
            </a:r>
            <a:r>
              <a:rPr lang="en-US" sz="2400" i="1">
                <a:latin typeface="Arial" charset="0"/>
                <a:cs typeface="Arial" charset="0"/>
              </a:rPr>
              <a:t>B</a:t>
            </a:r>
            <a:r>
              <a:rPr lang="en-US" sz="2400">
                <a:latin typeface="Arial" charset="0"/>
                <a:cs typeface="Arial" charset="0"/>
              </a:rPr>
              <a:t> by -1</a:t>
            </a:r>
          </a:p>
        </p:txBody>
      </p:sp>
      <p:pic>
        <p:nvPicPr>
          <p:cNvPr id="615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667000"/>
            <a:ext cx="27844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778000" y="2667000"/>
          <a:ext cx="3937000" cy="584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5" imgW="1625400" imgH="241200" progId="Equation.3">
                  <p:embed/>
                </p:oleObj>
              </mc:Choice>
              <mc:Fallback>
                <p:oleObj name="Equation" r:id="rId5" imgW="1625400" imgH="241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2667000"/>
                        <a:ext cx="3937000" cy="584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175159D-F313-4509-B658-2B7C98DF44D9}" type="slidenum">
              <a:rPr lang="en-US" sz="1400">
                <a:solidFill>
                  <a:schemeClr val="folHlink"/>
                </a:solidFill>
              </a:rPr>
              <a:pPr algn="r"/>
              <a:t>110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Convex Hull</a:t>
            </a:r>
          </a:p>
        </p:txBody>
      </p:sp>
      <p:graphicFrame>
        <p:nvGraphicFramePr>
          <p:cNvPr id="41986" name="Object 4"/>
          <p:cNvGraphicFramePr>
            <a:graphicFrameLocks noChangeAspect="1"/>
          </p:cNvGraphicFramePr>
          <p:nvPr/>
        </p:nvGraphicFramePr>
        <p:xfrm>
          <a:off x="2286000" y="3200400"/>
          <a:ext cx="45466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Equation" r:id="rId4" imgW="2133360" imgH="241200" progId="">
                  <p:embed/>
                </p:oleObj>
              </mc:Choice>
              <mc:Fallback>
                <p:oleObj name="Equation" r:id="rId4" imgW="213336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200400"/>
                        <a:ext cx="4546600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685800" y="2209800"/>
            <a:ext cx="49990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Repeat the same process for B</a:t>
            </a:r>
            <a:r>
              <a:rPr lang="en-US" sz="2000" baseline="30000">
                <a:latin typeface="Arial" charset="0"/>
                <a:cs typeface="Arial" charset="0"/>
              </a:rPr>
              <a:t>2</a:t>
            </a:r>
            <a:r>
              <a:rPr lang="en-US" sz="2000">
                <a:latin typeface="Arial" charset="0"/>
                <a:cs typeface="Arial" charset="0"/>
              </a:rPr>
              <a:t>, B</a:t>
            </a:r>
            <a:r>
              <a:rPr lang="en-US" sz="2000" baseline="30000">
                <a:latin typeface="Arial" charset="0"/>
                <a:cs typeface="Arial" charset="0"/>
              </a:rPr>
              <a:t>3</a:t>
            </a:r>
            <a:r>
              <a:rPr lang="en-US" sz="2000">
                <a:latin typeface="Arial" charset="0"/>
                <a:cs typeface="Arial" charset="0"/>
              </a:rPr>
              <a:t> and B</a:t>
            </a:r>
            <a:r>
              <a:rPr lang="en-US" sz="2000" baseline="30000">
                <a:latin typeface="Arial" charset="0"/>
                <a:cs typeface="Arial" charset="0"/>
              </a:rPr>
              <a:t>4</a:t>
            </a:r>
          </a:p>
        </p:txBody>
      </p:sp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38800" y="1905000"/>
            <a:ext cx="304800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00200" y="3886200"/>
            <a:ext cx="17811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57600" y="3902075"/>
            <a:ext cx="17430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38800" y="3886200"/>
            <a:ext cx="17716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Text Box 10"/>
          <p:cNvSpPr txBox="1">
            <a:spLocks noChangeArrowheads="1"/>
          </p:cNvSpPr>
          <p:nvPr/>
        </p:nvSpPr>
        <p:spPr bwMode="auto">
          <a:xfrm>
            <a:off x="2133600" y="5964238"/>
            <a:ext cx="460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D</a:t>
            </a:r>
            <a:r>
              <a:rPr lang="en-US" sz="2000" baseline="30000">
                <a:latin typeface="Arial" charset="0"/>
                <a:cs typeface="Arial" charset="0"/>
              </a:rPr>
              <a:t>2</a:t>
            </a:r>
          </a:p>
        </p:txBody>
      </p:sp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6245225" y="5943600"/>
            <a:ext cx="460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D</a:t>
            </a:r>
            <a:r>
              <a:rPr lang="en-US" sz="2000" baseline="30000">
                <a:latin typeface="Arial" charset="0"/>
                <a:cs typeface="Arial" charset="0"/>
              </a:rPr>
              <a:t>4</a:t>
            </a:r>
          </a:p>
        </p:txBody>
      </p:sp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4292600" y="5956300"/>
            <a:ext cx="460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D</a:t>
            </a:r>
            <a:r>
              <a:rPr lang="en-US" sz="2000" baseline="30000">
                <a:latin typeface="Arial" charset="0"/>
                <a:cs typeface="Arial" charset="0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97300" y="3213100"/>
            <a:ext cx="3642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AAB60EA-944C-4EC8-B771-AF80757C63B2}" type="slidenum">
              <a:rPr lang="en-US" sz="1400">
                <a:solidFill>
                  <a:schemeClr val="folHlink"/>
                </a:solidFill>
              </a:rPr>
              <a:pPr algn="r"/>
              <a:t>111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Convex Hull</a:t>
            </a:r>
          </a:p>
        </p:txBody>
      </p:sp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3505200"/>
            <a:ext cx="258603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228600" y="1905000"/>
            <a:ext cx="687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Arial" charset="0"/>
                <a:cs typeface="Arial" charset="0"/>
              </a:rPr>
              <a:t>Take the union of all D</a:t>
            </a:r>
            <a:r>
              <a:rPr lang="en-US" sz="2400" baseline="30000">
                <a:latin typeface="Arial" charset="0"/>
                <a:cs typeface="Arial" charset="0"/>
              </a:rPr>
              <a:t>i</a:t>
            </a:r>
            <a:r>
              <a:rPr lang="en-US" sz="2400">
                <a:latin typeface="Arial" charset="0"/>
                <a:cs typeface="Arial" charset="0"/>
              </a:rPr>
              <a:t> to get the convex hull of A</a:t>
            </a:r>
          </a:p>
        </p:txBody>
      </p:sp>
      <p:graphicFrame>
        <p:nvGraphicFramePr>
          <p:cNvPr id="43010" name="Object 6"/>
          <p:cNvGraphicFramePr>
            <a:graphicFrameLocks noChangeAspect="1"/>
          </p:cNvGraphicFramePr>
          <p:nvPr/>
        </p:nvGraphicFramePr>
        <p:xfrm>
          <a:off x="3657600" y="2438400"/>
          <a:ext cx="137160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name="Equation" r:id="rId5" imgW="850680" imgH="431640" progId="">
                  <p:embed/>
                </p:oleObj>
              </mc:Choice>
              <mc:Fallback>
                <p:oleObj name="Equation" r:id="rId5" imgW="850680" imgH="4316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438400"/>
                        <a:ext cx="1371600" cy="696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>
                            <a:alpha val="50000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4400" y="3429000"/>
            <a:ext cx="3429000" cy="27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F9280DA-471B-46C7-BDFC-B0F8358EF33A}" type="slidenum">
              <a:rPr lang="en-US" sz="1400">
                <a:solidFill>
                  <a:schemeClr val="folHlink"/>
                </a:solidFill>
              </a:rPr>
              <a:pPr algn="r"/>
              <a:t>112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Acknowledgements</a:t>
            </a:r>
          </a:p>
        </p:txBody>
      </p:sp>
      <p:sp>
        <p:nvSpPr>
          <p:cNvPr id="116740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1600"/>
              <a:t>Digital Image Processing”, Rafael C. Gonzalez &amp; Richard E. Woods, Addison-Wesley, 2002</a:t>
            </a:r>
            <a:r>
              <a:rPr lang="en-US" sz="1600"/>
              <a:t>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1600"/>
              <a:t>Peters, Richard Alan, II, Lectures on Image Processing, Vanderbilt University, Nashville, TN, April 2008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sz="1600">
                <a:ea typeface="宋体" pitchFamily="2" charset="-122"/>
              </a:rPr>
              <a:t>Brian Mac Namee, Digitial Image Processing, School of Computing, Dublin Institute of Technology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sz="1600">
                <a:ea typeface="宋体" pitchFamily="2" charset="-122"/>
              </a:rPr>
              <a:t>Computer Vision for Computer Graphics, Mark Borg</a:t>
            </a:r>
          </a:p>
        </p:txBody>
      </p:sp>
      <p:sp>
        <p:nvSpPr>
          <p:cNvPr id="116741" name="Rectangle 8"/>
          <p:cNvSpPr>
            <a:spLocks noChangeArrowheads="1"/>
          </p:cNvSpPr>
          <p:nvPr/>
        </p:nvSpPr>
        <p:spPr bwMode="auto">
          <a:xfrm rot="-5400000">
            <a:off x="-1981200" y="4267200"/>
            <a:ext cx="426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>
                <a:solidFill>
                  <a:srgbClr val="000000"/>
                </a:solidFill>
              </a:rPr>
              <a:t>Material in these slides has been taken from, the following resources</a:t>
            </a:r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E749981-B121-4736-A866-B879A5578B5D}" type="slidenum">
              <a:rPr lang="en-US" sz="1400">
                <a:solidFill>
                  <a:schemeClr val="folHlink"/>
                </a:solidFill>
              </a:rPr>
              <a:pPr algn="r"/>
              <a:t>12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Set Theory</a:t>
            </a: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457200" y="1800225"/>
            <a:ext cx="82296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Translation</a:t>
            </a:r>
            <a:r>
              <a:rPr lang="en-US" sz="2400">
                <a:solidFill>
                  <a:srgbClr val="0000FF"/>
                </a:solidFill>
                <a:latin typeface="Arial" charset="0"/>
                <a:cs typeface="Arial" charset="0"/>
              </a:rPr>
              <a:t> </a:t>
            </a:r>
            <a:r>
              <a:rPr lang="en-US" sz="2400">
                <a:latin typeface="Arial" charset="0"/>
                <a:cs typeface="Arial" charset="0"/>
              </a:rPr>
              <a:t>of set A by point z = (z</a:t>
            </a:r>
            <a:r>
              <a:rPr lang="en-US" sz="2400" baseline="-25000">
                <a:latin typeface="Arial" charset="0"/>
                <a:cs typeface="Arial" charset="0"/>
              </a:rPr>
              <a:t>1</a:t>
            </a:r>
            <a:r>
              <a:rPr lang="en-US" sz="2400">
                <a:latin typeface="Arial" charset="0"/>
                <a:cs typeface="Arial" charset="0"/>
              </a:rPr>
              <a:t>,z</a:t>
            </a:r>
            <a:r>
              <a:rPr lang="en-US" sz="2400" baseline="-25000">
                <a:latin typeface="Arial" charset="0"/>
                <a:cs typeface="Arial" charset="0"/>
              </a:rPr>
              <a:t>2</a:t>
            </a:r>
            <a:r>
              <a:rPr lang="en-US" sz="2400">
                <a:latin typeface="Arial" charset="0"/>
                <a:cs typeface="Arial" charset="0"/>
              </a:rPr>
              <a:t>), denoted (A)</a:t>
            </a:r>
            <a:r>
              <a:rPr lang="en-US" sz="2400" baseline="-25000">
                <a:latin typeface="Arial" charset="0"/>
                <a:cs typeface="Arial" charset="0"/>
              </a:rPr>
              <a:t>z</a:t>
            </a:r>
            <a:r>
              <a:rPr lang="en-US" sz="2400">
                <a:latin typeface="Arial" charset="0"/>
                <a:cs typeface="Arial" charset="0"/>
              </a:rPr>
              <a:t>, is defined as</a:t>
            </a:r>
          </a:p>
        </p:txBody>
      </p:sp>
      <p:graphicFrame>
        <p:nvGraphicFramePr>
          <p:cNvPr id="7170" name="Object 6"/>
          <p:cNvGraphicFramePr>
            <a:graphicFrameLocks noChangeAspect="1"/>
          </p:cNvGraphicFramePr>
          <p:nvPr/>
        </p:nvGraphicFramePr>
        <p:xfrm>
          <a:off x="2057400" y="3048000"/>
          <a:ext cx="486886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4" imgW="2006280" imgH="228600" progId="">
                  <p:embed/>
                </p:oleObj>
              </mc:Choice>
              <mc:Fallback>
                <p:oleObj name="Equation" r:id="rId4" imgW="2006280" imgH="2286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048000"/>
                        <a:ext cx="4868863" cy="5540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8"/>
          <p:cNvPicPr>
            <a:picLocks noChangeAspect="1" noChangeArrowheads="1"/>
          </p:cNvPicPr>
          <p:nvPr/>
        </p:nvPicPr>
        <p:blipFill>
          <a:blip r:embed="rId6"/>
          <a:srcRect l="1117" t="7672" r="63957"/>
          <a:stretch>
            <a:fillRect/>
          </a:stretch>
        </p:blipFill>
        <p:spPr bwMode="auto">
          <a:xfrm>
            <a:off x="2971800" y="3886200"/>
            <a:ext cx="2928938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936CEF-8F74-465A-BDB0-E0250C151FE5}" type="slidenum">
              <a:rPr lang="en-US" sz="1400">
                <a:solidFill>
                  <a:schemeClr val="folHlink"/>
                </a:solidFill>
              </a:rPr>
              <a:pPr algn="r"/>
              <a:t>13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Support of an Image</a:t>
            </a:r>
          </a:p>
        </p:txBody>
      </p:sp>
      <p:pic>
        <p:nvPicPr>
          <p:cNvPr id="8198" name="Picture 4" descr="Suppor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981200"/>
            <a:ext cx="7834313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9" name="Rectangle 5"/>
          <p:cNvSpPr>
            <a:spLocks noChangeArrowheads="1"/>
          </p:cNvSpPr>
          <p:nvPr/>
        </p:nvSpPr>
        <p:spPr bwMode="auto">
          <a:xfrm>
            <a:off x="747713" y="2362200"/>
            <a:ext cx="350520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194" name="Object 6"/>
          <p:cNvGraphicFramePr>
            <a:graphicFrameLocks noChangeAspect="1"/>
          </p:cNvGraphicFramePr>
          <p:nvPr/>
        </p:nvGraphicFramePr>
        <p:xfrm>
          <a:off x="838200" y="2743200"/>
          <a:ext cx="31527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5" imgW="2095200" imgH="304560" progId="">
                  <p:embed/>
                </p:oleObj>
              </mc:Choice>
              <mc:Fallback>
                <p:oleObj name="Equation" r:id="rId5" imgW="2095200" imgH="30456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2732"/>
                      <a:stretch>
                        <a:fillRect/>
                      </a:stretch>
                    </p:blipFill>
                    <p:spPr bwMode="auto">
                      <a:xfrm>
                        <a:off x="838200" y="2743200"/>
                        <a:ext cx="315277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519113" y="3505200"/>
            <a:ext cx="3657600" cy="2427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  <a:cs typeface="Arial" charset="0"/>
              </a:rPr>
              <a:t>That is, the support of a binary image is the set of foreground pixel locations within the image plane.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  <a:cs typeface="Arial" charset="0"/>
              </a:rPr>
              <a:t>The complement of the support is, therefore, the set of background pixel locations within the image plane.</a:t>
            </a:r>
          </a:p>
        </p:txBody>
      </p:sp>
      <p:sp>
        <p:nvSpPr>
          <p:cNvPr id="8201" name="Text Box 8"/>
          <p:cNvSpPr txBox="1">
            <a:spLocks noChangeArrowheads="1"/>
          </p:cNvSpPr>
          <p:nvPr/>
        </p:nvSpPr>
        <p:spPr bwMode="auto">
          <a:xfrm>
            <a:off x="519113" y="2117725"/>
            <a:ext cx="35956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Arial" charset="0"/>
                <a:cs typeface="Arial" charset="0"/>
              </a:rPr>
              <a:t>The support of a binary image, I, is</a:t>
            </a:r>
          </a:p>
        </p:txBody>
      </p:sp>
      <p:graphicFrame>
        <p:nvGraphicFramePr>
          <p:cNvPr id="8195" name="Object 9"/>
          <p:cNvGraphicFramePr>
            <a:graphicFrameLocks noChangeAspect="1"/>
          </p:cNvGraphicFramePr>
          <p:nvPr/>
        </p:nvGraphicFramePr>
        <p:xfrm>
          <a:off x="752475" y="5715000"/>
          <a:ext cx="35718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7" imgW="2374560" imgH="317160" progId="">
                  <p:embed/>
                </p:oleObj>
              </mc:Choice>
              <mc:Fallback>
                <p:oleObj name="Equation" r:id="rId7" imgW="2374560" imgH="31716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32732"/>
                      <a:stretch>
                        <a:fillRect/>
                      </a:stretch>
                    </p:blipFill>
                    <p:spPr bwMode="auto">
                      <a:xfrm>
                        <a:off x="752475" y="5715000"/>
                        <a:ext cx="35718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7F66B9-E07A-484E-8E9E-00661F5755C8}" type="slidenum">
              <a:rPr lang="en-US" sz="1400">
                <a:solidFill>
                  <a:schemeClr val="folHlink"/>
                </a:solidFill>
              </a:rPr>
              <a:pPr algn="r"/>
              <a:t>14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Structuring Element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982663" y="2041525"/>
            <a:ext cx="73993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46000" bIns="4600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sz="2400">
                <a:solidFill>
                  <a:schemeClr val="tx2"/>
                </a:solidFill>
                <a:latin typeface="Arial" charset="0"/>
                <a:cs typeface="Arial" charset="0"/>
              </a:rPr>
              <a:t>A structuring element is a small image – used as a moving window</a:t>
            </a:r>
          </a:p>
        </p:txBody>
      </p:sp>
      <p:pic>
        <p:nvPicPr>
          <p:cNvPr id="5120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819400"/>
            <a:ext cx="4414838" cy="357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Text Box 10"/>
          <p:cNvSpPr txBox="1">
            <a:spLocks noChangeArrowheads="1"/>
          </p:cNvSpPr>
          <p:nvPr/>
        </p:nvSpPr>
        <p:spPr bwMode="auto">
          <a:xfrm rot="-5400000">
            <a:off x="5938043" y="3199607"/>
            <a:ext cx="1757363" cy="527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Example Structuring Elements</a:t>
            </a:r>
          </a:p>
        </p:txBody>
      </p:sp>
      <p:sp>
        <p:nvSpPr>
          <p:cNvPr id="51207" name="Text Box 11"/>
          <p:cNvSpPr txBox="1">
            <a:spLocks noChangeArrowheads="1"/>
          </p:cNvSpPr>
          <p:nvPr/>
        </p:nvSpPr>
        <p:spPr bwMode="auto">
          <a:xfrm rot="-5400000">
            <a:off x="5916613" y="4964112"/>
            <a:ext cx="1828800" cy="739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Structuring Elements converted to rectangular 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D7C812E-FE2B-4437-B5A5-FAB281122AC6}" type="slidenum">
              <a:rPr lang="en-US" sz="1400">
                <a:solidFill>
                  <a:schemeClr val="folHlink"/>
                </a:solidFill>
              </a:rPr>
              <a:pPr algn="r"/>
              <a:t>15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Structuring Element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982663" y="2041525"/>
            <a:ext cx="73993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46000" bIns="46000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For simplicity we will use rectangular structuring elements with their origin at the middle pixel</a:t>
            </a:r>
            <a:endParaRPr lang="en-US" sz="24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13102" name="Group 110"/>
          <p:cNvGraphicFramePr>
            <a:graphicFrameLocks noGrp="1"/>
          </p:cNvGraphicFramePr>
          <p:nvPr/>
        </p:nvGraphicFramePr>
        <p:xfrm>
          <a:off x="708025" y="3432175"/>
          <a:ext cx="1989138" cy="1827213"/>
        </p:xfrm>
        <a:graphic>
          <a:graphicData uri="http://schemas.openxmlformats.org/drawingml/2006/table">
            <a:tbl>
              <a:tblPr/>
              <a:tblGrid>
                <a:gridCol w="663575"/>
                <a:gridCol w="661988"/>
                <a:gridCol w="663575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3104" name="Group 112"/>
          <p:cNvGraphicFramePr>
            <a:graphicFrameLocks noGrp="1"/>
          </p:cNvGraphicFramePr>
          <p:nvPr/>
        </p:nvGraphicFramePr>
        <p:xfrm>
          <a:off x="6165850" y="3109913"/>
          <a:ext cx="2595563" cy="2528889"/>
        </p:xfrm>
        <a:graphic>
          <a:graphicData uri="http://schemas.openxmlformats.org/drawingml/2006/table">
            <a:tbl>
              <a:tblPr/>
              <a:tblGrid>
                <a:gridCol w="519113"/>
                <a:gridCol w="519112"/>
                <a:gridCol w="519113"/>
                <a:gridCol w="519112"/>
                <a:gridCol w="519113"/>
              </a:tblGrid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3103" name="Group 111"/>
          <p:cNvGraphicFramePr>
            <a:graphicFrameLocks noGrp="1"/>
          </p:cNvGraphicFramePr>
          <p:nvPr/>
        </p:nvGraphicFramePr>
        <p:xfrm>
          <a:off x="3429000" y="3429000"/>
          <a:ext cx="1989138" cy="1827213"/>
        </p:xfrm>
        <a:graphic>
          <a:graphicData uri="http://schemas.openxmlformats.org/drawingml/2006/table">
            <a:tbl>
              <a:tblPr/>
              <a:tblGrid>
                <a:gridCol w="663575"/>
                <a:gridCol w="661988"/>
                <a:gridCol w="663575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8DD0427-CC78-445D-9B72-06233622B496}" type="slidenum">
              <a:rPr lang="en-US" sz="1400">
                <a:solidFill>
                  <a:schemeClr val="folHlink"/>
                </a:solidFill>
              </a:rPr>
              <a:pPr algn="r"/>
              <a:t>16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2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Structuring Element: Reflection</a:t>
            </a:r>
          </a:p>
        </p:txBody>
      </p:sp>
      <p:pic>
        <p:nvPicPr>
          <p:cNvPr id="9228" name="Picture 4" descr="Reflected SEs"/>
          <p:cNvPicPr>
            <a:picLocks noChangeAspect="1" noChangeArrowheads="1"/>
          </p:cNvPicPr>
          <p:nvPr/>
        </p:nvPicPr>
        <p:blipFill>
          <a:blip r:embed="rId4">
            <a:lum bright="12000" contrast="12000"/>
          </a:blip>
          <a:srcRect/>
          <a:stretch>
            <a:fillRect/>
          </a:stretch>
        </p:blipFill>
        <p:spPr bwMode="auto">
          <a:xfrm>
            <a:off x="1597025" y="3979863"/>
            <a:ext cx="6477000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2743200" y="2286000"/>
          <a:ext cx="38862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5" imgW="1409400" imgH="253800" progId="">
                  <p:embed/>
                </p:oleObj>
              </mc:Choice>
              <mc:Fallback>
                <p:oleObj name="Equation" r:id="rId5" imgW="1409400" imgH="2538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286000"/>
                        <a:ext cx="3886200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9" name="Group 8"/>
          <p:cNvGrpSpPr>
            <a:grpSpLocks/>
          </p:cNvGrpSpPr>
          <p:nvPr/>
        </p:nvGrpSpPr>
        <p:grpSpPr bwMode="auto">
          <a:xfrm>
            <a:off x="2663825" y="3217863"/>
            <a:ext cx="4202113" cy="396875"/>
            <a:chOff x="1145" y="2678"/>
            <a:chExt cx="2647" cy="250"/>
          </a:xfrm>
        </p:grpSpPr>
        <p:sp>
          <p:nvSpPr>
            <p:cNvPr id="9231" name="Text Box 9"/>
            <p:cNvSpPr txBox="1">
              <a:spLocks noChangeArrowheads="1"/>
            </p:cNvSpPr>
            <p:nvPr/>
          </p:nvSpPr>
          <p:spPr bwMode="auto">
            <a:xfrm>
              <a:off x="1208" y="2678"/>
              <a:ext cx="25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</a:rPr>
                <a:t>         rotated by 180</a:t>
              </a:r>
              <a:r>
                <a:rPr lang="en-US" sz="2000">
                  <a:solidFill>
                    <a:schemeClr val="tx2"/>
                  </a:solidFill>
                  <a:cs typeface="Times New Roman" pitchFamily="18" charset="0"/>
                </a:rPr>
                <a:t>º around its origin.</a:t>
              </a:r>
            </a:p>
          </p:txBody>
        </p:sp>
        <p:graphicFrame>
          <p:nvGraphicFramePr>
            <p:cNvPr id="9225" name="Object 10"/>
            <p:cNvGraphicFramePr>
              <a:graphicFrameLocks noChangeAspect="1"/>
            </p:cNvGraphicFramePr>
            <p:nvPr/>
          </p:nvGraphicFramePr>
          <p:xfrm>
            <a:off x="1145" y="2680"/>
            <a:ext cx="478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7" name="Equation" r:id="rId7" imgW="431640" imgH="203040" progId="">
                    <p:embed/>
                  </p:oleObj>
                </mc:Choice>
                <mc:Fallback>
                  <p:oleObj name="Equation" r:id="rId7" imgW="431640" imgH="203040" progId="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5" y="2680"/>
                          <a:ext cx="478" cy="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30" name="Rectangle 12"/>
          <p:cNvSpPr>
            <a:spLocks noChangeArrowheads="1"/>
          </p:cNvSpPr>
          <p:nvPr/>
        </p:nvSpPr>
        <p:spPr bwMode="auto">
          <a:xfrm>
            <a:off x="1444625" y="5160963"/>
            <a:ext cx="65532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219" name="Object 11"/>
          <p:cNvGraphicFramePr>
            <a:graphicFrameLocks noChangeAspect="1"/>
          </p:cNvGraphicFramePr>
          <p:nvPr/>
        </p:nvGraphicFramePr>
        <p:xfrm>
          <a:off x="3044825" y="5122863"/>
          <a:ext cx="8382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9" imgW="317160" imgH="241200" progId="">
                  <p:embed/>
                </p:oleObj>
              </mc:Choice>
              <mc:Fallback>
                <p:oleObj name="Equation" r:id="rId9" imgW="317160" imgH="2412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825" y="5122863"/>
                        <a:ext cx="838200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3"/>
          <p:cNvGraphicFramePr>
            <a:graphicFrameLocks noChangeAspect="1"/>
          </p:cNvGraphicFramePr>
          <p:nvPr/>
        </p:nvGraphicFramePr>
        <p:xfrm>
          <a:off x="5132388" y="5122863"/>
          <a:ext cx="8715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11" imgW="330120" imgH="241200" progId="">
                  <p:embed/>
                </p:oleObj>
              </mc:Choice>
              <mc:Fallback>
                <p:oleObj name="Equation" r:id="rId11" imgW="330120" imgH="24120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388" y="5122863"/>
                        <a:ext cx="871537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4"/>
          <p:cNvGraphicFramePr>
            <a:graphicFrameLocks noChangeAspect="1"/>
          </p:cNvGraphicFramePr>
          <p:nvPr/>
        </p:nvGraphicFramePr>
        <p:xfrm>
          <a:off x="7239000" y="5122863"/>
          <a:ext cx="8382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13" imgW="317160" imgH="241200" progId="">
                  <p:embed/>
                </p:oleObj>
              </mc:Choice>
              <mc:Fallback>
                <p:oleObj name="Equation" r:id="rId13" imgW="317160" imgH="241200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122863"/>
                        <a:ext cx="838200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5"/>
          <p:cNvGraphicFramePr>
            <a:graphicFrameLocks noChangeAspect="1"/>
          </p:cNvGraphicFramePr>
          <p:nvPr/>
        </p:nvGraphicFramePr>
        <p:xfrm>
          <a:off x="1978025" y="5160963"/>
          <a:ext cx="83820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15" imgW="317160" imgH="228600" progId="">
                  <p:embed/>
                </p:oleObj>
              </mc:Choice>
              <mc:Fallback>
                <p:oleObj name="Equation" r:id="rId15" imgW="317160" imgH="228600" progId="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5160963"/>
                        <a:ext cx="838200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6"/>
          <p:cNvGraphicFramePr>
            <a:graphicFrameLocks noChangeAspect="1"/>
          </p:cNvGraphicFramePr>
          <p:nvPr/>
        </p:nvGraphicFramePr>
        <p:xfrm>
          <a:off x="4111625" y="5160963"/>
          <a:ext cx="87153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17" imgW="330120" imgH="228600" progId="">
                  <p:embed/>
                </p:oleObj>
              </mc:Choice>
              <mc:Fallback>
                <p:oleObj name="Equation" r:id="rId17" imgW="330120" imgH="228600" progId="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5" y="5160963"/>
                        <a:ext cx="871538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17"/>
          <p:cNvGraphicFramePr>
            <a:graphicFrameLocks noChangeAspect="1"/>
          </p:cNvGraphicFramePr>
          <p:nvPr/>
        </p:nvGraphicFramePr>
        <p:xfrm>
          <a:off x="6169025" y="5160963"/>
          <a:ext cx="83820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19" imgW="317160" imgH="228600" progId="">
                  <p:embed/>
                </p:oleObj>
              </mc:Choice>
              <mc:Fallback>
                <p:oleObj name="Equation" r:id="rId19" imgW="317160" imgH="22860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5" y="5160963"/>
                        <a:ext cx="838200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446C66D-965C-446F-9849-D94CEEC02468}" type="slidenum">
              <a:rPr lang="en-US" sz="1400">
                <a:solidFill>
                  <a:schemeClr val="folHlink"/>
                </a:solidFill>
              </a:rPr>
              <a:pPr algn="r"/>
              <a:t>17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Structuring Element: Translation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685800" y="2057400"/>
            <a:ext cx="3462338" cy="3798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2880" tIns="228600" rIns="182880" bIns="27432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tx2"/>
                </a:solidFill>
              </a:rPr>
              <a:t>Let I be an image and </a:t>
            </a:r>
            <a:r>
              <a:rPr lang="en-US" sz="2400" i="1">
                <a:solidFill>
                  <a:schemeClr val="tx2"/>
                </a:solidFill>
              </a:rPr>
              <a:t>B</a:t>
            </a:r>
            <a:r>
              <a:rPr lang="en-US" sz="2400">
                <a:solidFill>
                  <a:schemeClr val="tx2"/>
                </a:solidFill>
              </a:rPr>
              <a:t> a SE.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chemeClr val="tx2"/>
                </a:solidFill>
              </a:rPr>
              <a:t>(B)</a:t>
            </a:r>
            <a:r>
              <a:rPr lang="en-US" sz="2400" i="1" baseline="-25000">
                <a:solidFill>
                  <a:schemeClr val="tx2"/>
                </a:solidFill>
              </a:rPr>
              <a:t>z</a:t>
            </a:r>
            <a:r>
              <a:rPr lang="en-US" sz="2400">
                <a:solidFill>
                  <a:schemeClr val="tx2"/>
                </a:solidFill>
              </a:rPr>
              <a:t> means that </a:t>
            </a:r>
            <a:r>
              <a:rPr lang="en-US" sz="2400" i="1">
                <a:solidFill>
                  <a:schemeClr val="tx2"/>
                </a:solidFill>
              </a:rPr>
              <a:t>B</a:t>
            </a:r>
            <a:r>
              <a:rPr lang="en-US" sz="2400">
                <a:solidFill>
                  <a:schemeClr val="tx2"/>
                </a:solidFill>
              </a:rPr>
              <a:t> is moved so that its origin coincides with location z in image</a:t>
            </a:r>
            <a:r>
              <a:rPr lang="en-US" sz="2400" i="1">
                <a:solidFill>
                  <a:schemeClr val="tx2"/>
                </a:solidFill>
              </a:rPr>
              <a:t> I</a:t>
            </a:r>
            <a:r>
              <a:rPr lang="en-US" sz="2400">
                <a:solidFill>
                  <a:schemeClr val="tx2"/>
                </a:solidFill>
              </a:rPr>
              <a:t>.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chemeClr val="tx2"/>
                </a:solidFill>
              </a:rPr>
              <a:t>(B)</a:t>
            </a:r>
            <a:r>
              <a:rPr lang="en-US" sz="2400" i="1" baseline="-25000">
                <a:solidFill>
                  <a:schemeClr val="tx2"/>
                </a:solidFill>
              </a:rPr>
              <a:t>z</a:t>
            </a:r>
            <a:r>
              <a:rPr lang="en-US" sz="2400">
                <a:solidFill>
                  <a:schemeClr val="tx2"/>
                </a:solidFill>
              </a:rPr>
              <a:t> is the </a:t>
            </a:r>
            <a:r>
              <a:rPr lang="en-US" sz="2400" i="1">
                <a:solidFill>
                  <a:schemeClr val="tx2"/>
                </a:solidFill>
              </a:rPr>
              <a:t>translate</a:t>
            </a:r>
            <a:r>
              <a:rPr lang="en-US" sz="2400">
                <a:solidFill>
                  <a:schemeClr val="tx2"/>
                </a:solidFill>
              </a:rPr>
              <a:t> of </a:t>
            </a:r>
            <a:r>
              <a:rPr lang="en-US" sz="2400" i="1">
                <a:solidFill>
                  <a:schemeClr val="tx2"/>
                </a:solidFill>
              </a:rPr>
              <a:t>B</a:t>
            </a:r>
            <a:r>
              <a:rPr lang="en-US" sz="2400">
                <a:solidFill>
                  <a:schemeClr val="tx2"/>
                </a:solidFill>
              </a:rPr>
              <a:t> to location </a:t>
            </a:r>
            <a:r>
              <a:rPr lang="en-US" sz="2400" i="1">
                <a:solidFill>
                  <a:schemeClr val="tx2"/>
                </a:solidFill>
              </a:rPr>
              <a:t>z</a:t>
            </a:r>
            <a:r>
              <a:rPr lang="en-US" sz="2400">
                <a:solidFill>
                  <a:schemeClr val="tx2"/>
                </a:solidFill>
              </a:rPr>
              <a:t> in </a:t>
            </a:r>
            <a:r>
              <a:rPr lang="en-US" sz="2400" i="1">
                <a:solidFill>
                  <a:schemeClr val="tx2"/>
                </a:solidFill>
              </a:rPr>
              <a:t>I</a:t>
            </a:r>
            <a:r>
              <a:rPr lang="en-US" sz="24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81200"/>
            <a:ext cx="2895600" cy="1487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3733800"/>
            <a:ext cx="4114800" cy="2606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6564313" y="3810000"/>
            <a:ext cx="369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/>
              <a:t>B</a:t>
            </a: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7848600" y="5105400"/>
            <a:ext cx="1047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z=(z</a:t>
            </a:r>
            <a:r>
              <a:rPr lang="en-US" sz="2000" i="1" baseline="-25000"/>
              <a:t>1</a:t>
            </a:r>
            <a:r>
              <a:rPr lang="en-US" sz="2000" i="1"/>
              <a:t>,z</a:t>
            </a:r>
            <a:r>
              <a:rPr lang="en-US" sz="2000" i="1" baseline="-25000"/>
              <a:t>2</a:t>
            </a:r>
            <a:r>
              <a:rPr lang="en-US" sz="2000" i="1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9291C4C-C68B-4EDC-92FA-366DF9FA9614}" type="slidenum">
              <a:rPr lang="en-US" sz="1400">
                <a:solidFill>
                  <a:schemeClr val="folHlink"/>
                </a:solidFill>
              </a:rPr>
              <a:pPr algn="r"/>
              <a:t>18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Structuring Elements: Hits &amp; Fits</a:t>
            </a:r>
          </a:p>
        </p:txBody>
      </p:sp>
      <p:grpSp>
        <p:nvGrpSpPr>
          <p:cNvPr id="54276" name="Group 94"/>
          <p:cNvGrpSpPr>
            <a:grpSpLocks/>
          </p:cNvGrpSpPr>
          <p:nvPr/>
        </p:nvGrpSpPr>
        <p:grpSpPr bwMode="auto">
          <a:xfrm>
            <a:off x="473075" y="1814513"/>
            <a:ext cx="3927475" cy="3900487"/>
            <a:chOff x="202" y="944"/>
            <a:chExt cx="2474" cy="2457"/>
          </a:xfrm>
        </p:grpSpPr>
        <p:sp>
          <p:nvSpPr>
            <p:cNvPr id="54287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88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89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0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1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2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3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4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5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6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7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8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299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0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1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2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3" name="Rectangle 23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4" name="Rectangle 24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5" name="Rectangle 25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6" name="Rectangle 26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7" name="Rectangle 27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8" name="Rectangle 28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09" name="Rectangle 29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0" name="Rectangle 30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1" name="Rectangle 32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2" name="Rectangle 33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3" name="Rectangle 34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4" name="Rectangle 35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5" name="Rectangle 36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6" name="Rectangle 37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7" name="Rectangle 38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8" name="Rectangle 39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19" name="Rectangle 44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0" name="Rectangle 45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1" name="Rectangle 46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2" name="Rectangle 47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3" name="Rectangle 48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4" name="Rectangle 49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5" name="Rectangle 50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6" name="Rectangle 51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7" name="Rectangle 53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8" name="Rectangle 54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29" name="Rectangle 55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0" name="Rectangle 56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1" name="Rectangle 57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2" name="Rectangle 58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3" name="Rectangle 59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4" name="Rectangle 60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5" name="Rectangle 63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6" name="Rectangle 64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7" name="Rectangle 65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8" name="Rectangle 66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39" name="Rectangle 67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0" name="Rectangle 68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1" name="Rectangle 69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2" name="Rectangle 70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3" name="Rectangle 72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4" name="Rectangle 73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5" name="Rectangle 74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6" name="Rectangle 75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7" name="Rectangle 76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8" name="Rectangle 77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49" name="Rectangle 78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350" name="Rectangle 79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82354" name="Rectangle 82"/>
          <p:cNvSpPr>
            <a:spLocks noChangeArrowheads="1"/>
          </p:cNvSpPr>
          <p:nvPr/>
        </p:nvSpPr>
        <p:spPr bwMode="auto">
          <a:xfrm>
            <a:off x="2919413" y="1800225"/>
            <a:ext cx="985837" cy="985838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  <a:latin typeface="Arial" charset="0"/>
                <a:ea typeface="ＭＳ Ｐゴシック" pitchFamily="34" charset="-128"/>
              </a:rPr>
              <a:t>B</a:t>
            </a:r>
            <a:endParaRPr lang="en-US" sz="3600" b="1">
              <a:solidFill>
                <a:srgbClr val="FF66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2355" name="Rectangle 83"/>
          <p:cNvSpPr>
            <a:spLocks noChangeArrowheads="1"/>
          </p:cNvSpPr>
          <p:nvPr/>
        </p:nvSpPr>
        <p:spPr bwMode="auto">
          <a:xfrm>
            <a:off x="969963" y="3773488"/>
            <a:ext cx="985837" cy="985837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  <a:latin typeface="Arial" charset="0"/>
                <a:ea typeface="ＭＳ Ｐゴシック" pitchFamily="34" charset="-128"/>
              </a:rPr>
              <a:t>A</a:t>
            </a:r>
            <a:endParaRPr lang="en-US" sz="3600" b="1">
              <a:solidFill>
                <a:srgbClr val="FF66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2356" name="Rectangle 84"/>
          <p:cNvSpPr>
            <a:spLocks noChangeArrowheads="1"/>
          </p:cNvSpPr>
          <p:nvPr/>
        </p:nvSpPr>
        <p:spPr bwMode="auto">
          <a:xfrm>
            <a:off x="2916238" y="4243388"/>
            <a:ext cx="985837" cy="985837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  <a:latin typeface="Arial" charset="0"/>
                <a:ea typeface="ＭＳ Ｐゴシック" pitchFamily="34" charset="-128"/>
              </a:rPr>
              <a:t>C</a:t>
            </a:r>
            <a:endParaRPr lang="en-US" sz="3600" b="1">
              <a:solidFill>
                <a:srgbClr val="FF66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54280" name="Rectangle 86"/>
          <p:cNvSpPr>
            <a:spLocks noChangeArrowheads="1"/>
          </p:cNvSpPr>
          <p:nvPr/>
        </p:nvSpPr>
        <p:spPr bwMode="auto">
          <a:xfrm>
            <a:off x="4687888" y="18430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54281" name="Rectangle 87"/>
          <p:cNvSpPr>
            <a:spLocks noChangeArrowheads="1"/>
          </p:cNvSpPr>
          <p:nvPr/>
        </p:nvSpPr>
        <p:spPr bwMode="auto">
          <a:xfrm>
            <a:off x="5178425" y="18430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54282" name="Rectangle 89"/>
          <p:cNvSpPr>
            <a:spLocks noChangeArrowheads="1"/>
          </p:cNvSpPr>
          <p:nvPr/>
        </p:nvSpPr>
        <p:spPr bwMode="auto">
          <a:xfrm>
            <a:off x="4687888" y="23272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54283" name="Rectangle 90"/>
          <p:cNvSpPr>
            <a:spLocks noChangeArrowheads="1"/>
          </p:cNvSpPr>
          <p:nvPr/>
        </p:nvSpPr>
        <p:spPr bwMode="auto">
          <a:xfrm>
            <a:off x="5178425" y="23272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54284" name="Text Box 91"/>
          <p:cNvSpPr txBox="1">
            <a:spLocks noChangeArrowheads="1"/>
          </p:cNvSpPr>
          <p:nvPr/>
        </p:nvSpPr>
        <p:spPr bwMode="auto">
          <a:xfrm>
            <a:off x="5638800" y="2057400"/>
            <a:ext cx="33115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>
                <a:latin typeface="Arial" charset="0"/>
                <a:ea typeface="ＭＳ Ｐゴシック" pitchFamily="34" charset="-128"/>
              </a:rPr>
              <a:t>Structuring Element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  <p:sp>
        <p:nvSpPr>
          <p:cNvPr id="54285" name="Rectangle 92"/>
          <p:cNvSpPr>
            <a:spLocks noChangeArrowheads="1"/>
          </p:cNvSpPr>
          <p:nvPr/>
        </p:nvSpPr>
        <p:spPr bwMode="auto">
          <a:xfrm>
            <a:off x="4605338" y="2892425"/>
            <a:ext cx="4551362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b="1">
                <a:solidFill>
                  <a:schemeClr val="folHlink"/>
                </a:solidFill>
                <a:latin typeface="Arial" charset="0"/>
                <a:cs typeface="Arial" charset="0"/>
              </a:rPr>
              <a:t>Fit:</a:t>
            </a:r>
            <a:r>
              <a:rPr lang="en-IE">
                <a:latin typeface="Arial" charset="0"/>
                <a:cs typeface="Arial" charset="0"/>
              </a:rPr>
              <a:t> All </a:t>
            </a:r>
            <a:r>
              <a:rPr lang="en-IE" i="1">
                <a:latin typeface="Arial" charset="0"/>
                <a:cs typeface="Arial" charset="0"/>
              </a:rPr>
              <a:t>on pixels</a:t>
            </a:r>
            <a:r>
              <a:rPr lang="en-IE">
                <a:latin typeface="Arial" charset="0"/>
                <a:cs typeface="Arial" charset="0"/>
              </a:rPr>
              <a:t> in the structuring element cover </a:t>
            </a:r>
            <a:r>
              <a:rPr lang="en-IE" i="1">
                <a:latin typeface="Arial" charset="0"/>
                <a:cs typeface="Arial" charset="0"/>
              </a:rPr>
              <a:t>on pixels</a:t>
            </a:r>
            <a:r>
              <a:rPr lang="en-IE">
                <a:latin typeface="Arial" charset="0"/>
                <a:cs typeface="Arial" charset="0"/>
              </a:rPr>
              <a:t> in the image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b="1">
                <a:solidFill>
                  <a:schemeClr val="folHlink"/>
                </a:solidFill>
                <a:latin typeface="Arial" charset="0"/>
                <a:cs typeface="Arial" charset="0"/>
              </a:rPr>
              <a:t>Hit:</a:t>
            </a:r>
            <a:r>
              <a:rPr lang="en-IE">
                <a:latin typeface="Arial" charset="0"/>
                <a:cs typeface="Arial" charset="0"/>
              </a:rPr>
              <a:t> Any </a:t>
            </a:r>
            <a:r>
              <a:rPr lang="en-IE" i="1">
                <a:latin typeface="Arial" charset="0"/>
                <a:cs typeface="Arial" charset="0"/>
              </a:rPr>
              <a:t>on pixel</a:t>
            </a:r>
            <a:r>
              <a:rPr lang="en-IE">
                <a:latin typeface="Arial" charset="0"/>
                <a:cs typeface="Arial" charset="0"/>
              </a:rPr>
              <a:t> in the structuring element covers an </a:t>
            </a:r>
            <a:r>
              <a:rPr lang="en-IE" i="1">
                <a:latin typeface="Arial" charset="0"/>
                <a:cs typeface="Arial" charset="0"/>
              </a:rPr>
              <a:t>on pixel</a:t>
            </a:r>
            <a:r>
              <a:rPr lang="en-IE">
                <a:latin typeface="Arial" charset="0"/>
                <a:cs typeface="Arial" charset="0"/>
              </a:rPr>
              <a:t> in the image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4286" name="Rectangle 93"/>
          <p:cNvSpPr>
            <a:spLocks noChangeArrowheads="1"/>
          </p:cNvSpPr>
          <p:nvPr/>
        </p:nvSpPr>
        <p:spPr bwMode="auto">
          <a:xfrm>
            <a:off x="446088" y="5811838"/>
            <a:ext cx="8469312" cy="436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IE" sz="2000">
                <a:latin typeface="Arial" charset="0"/>
                <a:ea typeface="ＭＳ Ｐゴシック" pitchFamily="34" charset="-128"/>
              </a:rPr>
              <a:t>All morphological processing operations are based on these simple ideas</a:t>
            </a:r>
            <a:endParaRPr lang="en-US" sz="20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54" grpId="0" animBg="1"/>
      <p:bldP spid="182355" grpId="0" animBg="1"/>
      <p:bldP spid="1823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9BB6946-CA69-4C19-BA1D-C69FAE81AD2F}" type="slidenum">
              <a:rPr lang="en-US" sz="1400">
                <a:solidFill>
                  <a:schemeClr val="folHlink"/>
                </a:solidFill>
              </a:rPr>
              <a:pPr algn="r"/>
              <a:t>19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Fitting &amp; Hitting</a:t>
            </a:r>
          </a:p>
        </p:txBody>
      </p:sp>
      <p:sp>
        <p:nvSpPr>
          <p:cNvPr id="55300" name="Rectangle 190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3584" name="Group 288"/>
          <p:cNvGraphicFramePr>
            <a:graphicFrameLocks noGrp="1"/>
          </p:cNvGraphicFramePr>
          <p:nvPr/>
        </p:nvGraphicFramePr>
        <p:xfrm>
          <a:off x="503238" y="1625600"/>
          <a:ext cx="6219825" cy="5060954"/>
        </p:xfrm>
        <a:graphic>
          <a:graphicData uri="http://schemas.openxmlformats.org/drawingml/2006/table">
            <a:tbl>
              <a:tblPr/>
              <a:tblGrid>
                <a:gridCol w="509587"/>
                <a:gridCol w="519113"/>
                <a:gridCol w="519112"/>
                <a:gridCol w="519113"/>
                <a:gridCol w="519112"/>
                <a:gridCol w="519113"/>
                <a:gridCol w="519112"/>
                <a:gridCol w="519113"/>
                <a:gridCol w="519112"/>
                <a:gridCol w="519113"/>
                <a:gridCol w="519112"/>
                <a:gridCol w="519113"/>
              </a:tblGrid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3611" name="Rectangle 315"/>
          <p:cNvSpPr>
            <a:spLocks noChangeArrowheads="1"/>
          </p:cNvSpPr>
          <p:nvPr/>
        </p:nvSpPr>
        <p:spPr bwMode="auto">
          <a:xfrm>
            <a:off x="1525588" y="2143125"/>
            <a:ext cx="1549400" cy="1492250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  <a:latin typeface="Arial" charset="0"/>
                <a:ea typeface="ＭＳ Ｐゴシック" pitchFamily="34" charset="-128"/>
              </a:rPr>
              <a:t>B</a:t>
            </a:r>
            <a:endParaRPr lang="en-US" sz="3600" b="1">
              <a:solidFill>
                <a:srgbClr val="FF66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3614" name="Rectangle 318"/>
          <p:cNvSpPr>
            <a:spLocks noChangeArrowheads="1"/>
          </p:cNvSpPr>
          <p:nvPr/>
        </p:nvSpPr>
        <p:spPr bwMode="auto">
          <a:xfrm>
            <a:off x="4132263" y="2133600"/>
            <a:ext cx="1549400" cy="1492250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  <a:latin typeface="Arial" charset="0"/>
                <a:ea typeface="ＭＳ Ｐゴシック" pitchFamily="34" charset="-128"/>
              </a:rPr>
              <a:t>C</a:t>
            </a:r>
            <a:endParaRPr lang="en-US" sz="3600" b="1">
              <a:solidFill>
                <a:srgbClr val="FF66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3615" name="Rectangle 319"/>
          <p:cNvSpPr>
            <a:spLocks noChangeArrowheads="1"/>
          </p:cNvSpPr>
          <p:nvPr/>
        </p:nvSpPr>
        <p:spPr bwMode="auto">
          <a:xfrm>
            <a:off x="3602038" y="4670425"/>
            <a:ext cx="1549400" cy="1492250"/>
          </a:xfrm>
          <a:prstGeom prst="rect">
            <a:avLst/>
          </a:prstGeom>
          <a:solidFill>
            <a:srgbClr val="FF6600">
              <a:alpha val="20000"/>
            </a:srgbClr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3600" b="1">
                <a:solidFill>
                  <a:srgbClr val="FF6600"/>
                </a:solidFill>
                <a:latin typeface="Arial" charset="0"/>
                <a:ea typeface="ＭＳ Ｐゴシック" pitchFamily="34" charset="-128"/>
              </a:rPr>
              <a:t>A</a:t>
            </a:r>
            <a:endParaRPr lang="en-US" sz="3600" b="1">
              <a:solidFill>
                <a:srgbClr val="FF6600"/>
              </a:solidFill>
              <a:latin typeface="Arial" charset="0"/>
              <a:ea typeface="ＭＳ Ｐゴシック" pitchFamily="34" charset="-128"/>
            </a:endParaRPr>
          </a:p>
        </p:txBody>
      </p:sp>
      <p:graphicFrame>
        <p:nvGraphicFramePr>
          <p:cNvPr id="183638" name="Group 342"/>
          <p:cNvGraphicFramePr>
            <a:graphicFrameLocks noGrp="1"/>
          </p:cNvGraphicFramePr>
          <p:nvPr/>
        </p:nvGraphicFramePr>
        <p:xfrm>
          <a:off x="7221538" y="1952625"/>
          <a:ext cx="1439862" cy="1439863"/>
        </p:xfrm>
        <a:graphic>
          <a:graphicData uri="http://schemas.openxmlformats.org/drawingml/2006/table">
            <a:tbl>
              <a:tblPr/>
              <a:tblGrid>
                <a:gridCol w="481012"/>
                <a:gridCol w="477838"/>
                <a:gridCol w="481012"/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5467" name="Text Box 343"/>
          <p:cNvSpPr txBox="1">
            <a:spLocks noChangeArrowheads="1"/>
          </p:cNvSpPr>
          <p:nvPr/>
        </p:nvSpPr>
        <p:spPr bwMode="auto">
          <a:xfrm>
            <a:off x="7200900" y="3376613"/>
            <a:ext cx="14668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Structuring Element 1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graphicFrame>
        <p:nvGraphicFramePr>
          <p:cNvPr id="183640" name="Group 344"/>
          <p:cNvGraphicFramePr>
            <a:graphicFrameLocks noGrp="1"/>
          </p:cNvGraphicFramePr>
          <p:nvPr/>
        </p:nvGraphicFramePr>
        <p:xfrm>
          <a:off x="7253288" y="4287838"/>
          <a:ext cx="1439862" cy="1439863"/>
        </p:xfrm>
        <a:graphic>
          <a:graphicData uri="http://schemas.openxmlformats.org/drawingml/2006/table">
            <a:tbl>
              <a:tblPr/>
              <a:tblGrid>
                <a:gridCol w="481012"/>
                <a:gridCol w="477838"/>
                <a:gridCol w="481012"/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5486" name="Text Box 362"/>
          <p:cNvSpPr txBox="1">
            <a:spLocks noChangeArrowheads="1"/>
          </p:cNvSpPr>
          <p:nvPr/>
        </p:nvSpPr>
        <p:spPr bwMode="auto">
          <a:xfrm>
            <a:off x="7232650" y="5726113"/>
            <a:ext cx="14668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Structuring Element 2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611" grpId="0" animBg="1"/>
      <p:bldP spid="183614" grpId="0" animBg="1"/>
      <p:bldP spid="1836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BB6D9B4-DA9D-4F52-9B00-423AE051F1B4}" type="slidenum">
              <a:rPr lang="en-US" sz="1400">
                <a:solidFill>
                  <a:schemeClr val="folHlink"/>
                </a:solidFill>
              </a:rPr>
              <a:pPr algn="r"/>
              <a:t>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Introduction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457200" y="1912938"/>
            <a:ext cx="8229600" cy="398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dirty="0">
                <a:solidFill>
                  <a:schemeClr val="folHlink"/>
                </a:solidFill>
                <a:latin typeface="Arial" charset="0"/>
                <a:cs typeface="Arial" charset="0"/>
              </a:rPr>
              <a:t>Morphology</a:t>
            </a:r>
            <a:r>
              <a:rPr lang="en-US" dirty="0">
                <a:solidFill>
                  <a:srgbClr val="0000FF"/>
                </a:solidFill>
                <a:latin typeface="Arial" charset="0"/>
                <a:cs typeface="Arial" charset="0"/>
              </a:rPr>
              <a:t/>
            </a:r>
            <a:br>
              <a:rPr lang="en-US" dirty="0">
                <a:solidFill>
                  <a:srgbClr val="0000FF"/>
                </a:solidFill>
                <a:latin typeface="Arial" charset="0"/>
                <a:cs typeface="Arial" charset="0"/>
              </a:rPr>
            </a:br>
            <a:r>
              <a:rPr lang="en-US" sz="2600" dirty="0">
                <a:latin typeface="Arial" charset="0"/>
                <a:cs typeface="Arial" charset="0"/>
              </a:rPr>
              <a:t>A branch of biology which deals with the form and structure of animals and plants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600" dirty="0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dirty="0">
                <a:solidFill>
                  <a:schemeClr val="folHlink"/>
                </a:solidFill>
                <a:latin typeface="Arial" charset="0"/>
                <a:cs typeface="Arial" charset="0"/>
              </a:rPr>
              <a:t>Mathematical Morphology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dirty="0">
                <a:latin typeface="Arial" charset="0"/>
                <a:cs typeface="Arial" charset="0"/>
              </a:rPr>
              <a:t>A tool for extracting image components that are useful in the representation and </a:t>
            </a:r>
            <a:r>
              <a:rPr lang="en-US" sz="2400" dirty="0">
                <a:solidFill>
                  <a:srgbClr val="FF0000"/>
                </a:solidFill>
                <a:latin typeface="Arial" charset="0"/>
                <a:cs typeface="Arial" charset="0"/>
              </a:rPr>
              <a:t>description of region shapes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dirty="0">
                <a:latin typeface="Arial" charset="0"/>
                <a:cs typeface="Arial" charset="0"/>
              </a:rPr>
              <a:t>The language of mathematical morphology is </a:t>
            </a:r>
            <a:r>
              <a:rPr lang="en-US" sz="2400" dirty="0">
                <a:solidFill>
                  <a:srgbClr val="0000FF"/>
                </a:solidFill>
                <a:latin typeface="Arial" charset="0"/>
                <a:cs typeface="Arial" charset="0"/>
              </a:rPr>
              <a:t>Set Theory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EEA671C-080A-4E3A-B55D-45838203C0E8}" type="slidenum">
              <a:rPr lang="en-US" sz="1400">
                <a:solidFill>
                  <a:schemeClr val="folHlink"/>
                </a:solidFill>
              </a:rPr>
              <a:pPr algn="r"/>
              <a:t>20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Fundamental Operations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57200" y="1800225"/>
            <a:ext cx="82296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>
                <a:latin typeface="Arial" charset="0"/>
                <a:cs typeface="Arial" charset="0"/>
              </a:rPr>
              <a:t>Fundamentally morphological image processing is very like spatial filtering</a:t>
            </a: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>
                <a:latin typeface="Arial" charset="0"/>
                <a:cs typeface="Arial" charset="0"/>
              </a:rPr>
              <a:t>The structuring element is moved across every pixel in the original image to give a pixel in a new processed image</a:t>
            </a: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>
                <a:latin typeface="Arial" charset="0"/>
                <a:cs typeface="Arial" charset="0"/>
              </a:rPr>
              <a:t>The value of this new pixel depends on the operation performed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3200" b="1">
              <a:latin typeface="Arial" charset="0"/>
              <a:cs typeface="Arial" charset="0"/>
            </a:endParaRPr>
          </a:p>
        </p:txBody>
      </p:sp>
      <p:sp>
        <p:nvSpPr>
          <p:cNvPr id="926725" name="Rectangle 5"/>
          <p:cNvSpPr>
            <a:spLocks noChangeArrowheads="1"/>
          </p:cNvSpPr>
          <p:nvPr/>
        </p:nvSpPr>
        <p:spPr bwMode="auto">
          <a:xfrm>
            <a:off x="533400" y="5410200"/>
            <a:ext cx="8480425" cy="46672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IE" sz="2400"/>
              <a:t>There are two basic morphological operations: </a:t>
            </a:r>
            <a:r>
              <a:rPr lang="en-IE" sz="2400" b="1"/>
              <a:t>erosion </a:t>
            </a:r>
            <a:r>
              <a:rPr lang="en-IE" sz="2400"/>
              <a:t>and </a:t>
            </a:r>
            <a:r>
              <a:rPr lang="en-IE" sz="2400" b="1"/>
              <a:t>dilation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6411FAD-C1D2-4DF7-8EE8-DBBA12AC0E0B}" type="slidenum">
              <a:rPr lang="en-US" sz="1400">
                <a:solidFill>
                  <a:schemeClr val="folHlink"/>
                </a:solidFill>
              </a:rPr>
              <a:pPr algn="r"/>
              <a:t>21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</a:t>
            </a:r>
          </a:p>
        </p:txBody>
      </p:sp>
      <p:pic>
        <p:nvPicPr>
          <p:cNvPr id="57348" name="Picture 7" descr="BinaryErosionAll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438400"/>
            <a:ext cx="76581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655219F-6805-40E9-8C00-AFF4809527E2}" type="slidenum">
              <a:rPr lang="en-US" sz="1400">
                <a:solidFill>
                  <a:schemeClr val="folHlink"/>
                </a:solidFill>
              </a:rPr>
              <a:pPr algn="r"/>
              <a:t>22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457200" y="2819400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>
                <a:latin typeface="Arial" charset="0"/>
                <a:cs typeface="Arial" charset="0"/>
              </a:rPr>
              <a:t>The erosion of two sets A and B is defined as: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>
              <a:latin typeface="Arial" charset="0"/>
              <a:cs typeface="Arial" charset="0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1800">
                <a:latin typeface="Arial" charset="0"/>
                <a:cs typeface="Arial" charset="0"/>
              </a:rPr>
              <a:t>	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200">
                <a:latin typeface="Arial" charset="0"/>
                <a:cs typeface="Arial" charset="0"/>
              </a:rPr>
              <a:t>	</a:t>
            </a:r>
            <a:r>
              <a:rPr lang="en-US" sz="2500">
                <a:latin typeface="Arial" charset="0"/>
                <a:cs typeface="Arial" charset="0"/>
              </a:rPr>
              <a:t>i.e. The Erosion of </a:t>
            </a:r>
            <a:r>
              <a:rPr lang="en-US" sz="2500" i="1">
                <a:latin typeface="Arial" charset="0"/>
                <a:cs typeface="Arial" charset="0"/>
              </a:rPr>
              <a:t>A</a:t>
            </a:r>
            <a:r>
              <a:rPr lang="en-US" sz="2500">
                <a:latin typeface="Arial" charset="0"/>
                <a:cs typeface="Arial" charset="0"/>
              </a:rPr>
              <a:t> by </a:t>
            </a:r>
            <a:r>
              <a:rPr lang="en-US" sz="2500" i="1">
                <a:latin typeface="Arial" charset="0"/>
                <a:cs typeface="Arial" charset="0"/>
              </a:rPr>
              <a:t>B</a:t>
            </a:r>
            <a:r>
              <a:rPr lang="en-US" sz="2500">
                <a:latin typeface="Arial" charset="0"/>
                <a:cs typeface="Arial" charset="0"/>
              </a:rPr>
              <a:t> is the set of all points </a:t>
            </a:r>
            <a:r>
              <a:rPr lang="en-US" sz="2500" i="1">
                <a:latin typeface="Arial" charset="0"/>
                <a:cs typeface="Arial" charset="0"/>
              </a:rPr>
              <a:t>z</a:t>
            </a:r>
            <a:r>
              <a:rPr lang="en-US" sz="2500">
                <a:latin typeface="Arial" charset="0"/>
                <a:cs typeface="Arial" charset="0"/>
              </a:rPr>
              <a:t>, such that B, translated by </a:t>
            </a:r>
            <a:r>
              <a:rPr lang="en-US" sz="2500" i="1">
                <a:latin typeface="Arial" charset="0"/>
                <a:cs typeface="Arial" charset="0"/>
              </a:rPr>
              <a:t>z</a:t>
            </a:r>
            <a:r>
              <a:rPr lang="en-US" sz="2500">
                <a:latin typeface="Arial" charset="0"/>
                <a:cs typeface="Arial" charset="0"/>
              </a:rPr>
              <a:t>, is contained in </a:t>
            </a:r>
            <a:r>
              <a:rPr lang="en-US" sz="2500" i="1">
                <a:latin typeface="Arial" charset="0"/>
                <a:cs typeface="Arial" charset="0"/>
              </a:rPr>
              <a:t>A</a:t>
            </a:r>
            <a:r>
              <a:rPr lang="en-US" sz="2500"/>
              <a:t> 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 sz="1300"/>
          </a:p>
        </p:txBody>
      </p:sp>
      <p:sp>
        <p:nvSpPr>
          <p:cNvPr id="928774" name="Rectangle 6"/>
          <p:cNvSpPr>
            <a:spLocks noChangeArrowheads="1"/>
          </p:cNvSpPr>
          <p:nvPr/>
        </p:nvSpPr>
        <p:spPr bwMode="auto">
          <a:xfrm>
            <a:off x="685800" y="1979613"/>
            <a:ext cx="2173288" cy="528637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Definition 1:</a:t>
            </a:r>
            <a:r>
              <a:rPr lang="en-US">
                <a:latin typeface="Arial" charset="0"/>
                <a:cs typeface="Arial" charset="0"/>
              </a:rPr>
              <a:t>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52968" y="3429000"/>
          <a:ext cx="349063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4" imgW="1333440" imgH="215640" progId="Equation.3">
                  <p:embed/>
                </p:oleObj>
              </mc:Choice>
              <mc:Fallback>
                <p:oleObj name="Equation" r:id="rId4" imgW="1333440" imgH="2156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968" y="3429000"/>
                        <a:ext cx="3490632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2358EC2-C57F-488E-8784-13F59ED480A1}" type="slidenum">
              <a:rPr lang="en-US" sz="1400">
                <a:solidFill>
                  <a:schemeClr val="folHlink"/>
                </a:solidFill>
              </a:rPr>
              <a:pPr algn="r"/>
              <a:t>23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</a:t>
            </a:r>
          </a:p>
        </p:txBody>
      </p:sp>
      <p:sp>
        <p:nvSpPr>
          <p:cNvPr id="955398" name="Rectangle 6"/>
          <p:cNvSpPr>
            <a:spLocks noChangeArrowheads="1"/>
          </p:cNvSpPr>
          <p:nvPr/>
        </p:nvSpPr>
        <p:spPr bwMode="auto">
          <a:xfrm>
            <a:off x="685800" y="1979613"/>
            <a:ext cx="2173288" cy="528637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Definition 2:</a:t>
            </a:r>
            <a:r>
              <a:rPr lang="en-US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11270" name="Rectangle 3"/>
          <p:cNvSpPr>
            <a:spLocks noChangeArrowheads="1"/>
          </p:cNvSpPr>
          <p:nvPr/>
        </p:nvSpPr>
        <p:spPr bwMode="auto">
          <a:xfrm>
            <a:off x="762000" y="2628900"/>
            <a:ext cx="76200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 dirty="0">
                <a:latin typeface="Arial" charset="0"/>
                <a:cs typeface="Arial" charset="0"/>
              </a:rPr>
              <a:t>Erosion of image </a:t>
            </a:r>
            <a:r>
              <a:rPr lang="en-IE" sz="2400" i="1" dirty="0">
                <a:latin typeface="Arial" charset="0"/>
                <a:cs typeface="Arial" charset="0"/>
              </a:rPr>
              <a:t>f</a:t>
            </a:r>
            <a:r>
              <a:rPr lang="en-IE" sz="2400" dirty="0">
                <a:latin typeface="Arial" charset="0"/>
                <a:cs typeface="Arial" charset="0"/>
              </a:rPr>
              <a:t> by structuring element </a:t>
            </a:r>
            <a:r>
              <a:rPr lang="en-IE" sz="2400" i="1" dirty="0">
                <a:latin typeface="Arial" charset="0"/>
                <a:cs typeface="Arial" charset="0"/>
              </a:rPr>
              <a:t>s</a:t>
            </a:r>
            <a:r>
              <a:rPr lang="en-IE" sz="2400" dirty="0">
                <a:latin typeface="Arial" charset="0"/>
                <a:cs typeface="Arial" charset="0"/>
              </a:rPr>
              <a:t> is given by </a:t>
            </a:r>
            <a:r>
              <a:rPr lang="en-IE" sz="2400" i="1" dirty="0">
                <a:latin typeface="Arial" charset="0"/>
                <a:cs typeface="Arial" charset="0"/>
              </a:rPr>
              <a:t>f </a:t>
            </a:r>
            <a:r>
              <a:rPr lang="en-IE" sz="2400" dirty="0">
                <a:latin typeface="Arial" charset="0"/>
                <a:cs typeface="Arial" charset="0"/>
                <a:sym typeface="Webdings" pitchFamily="18" charset="2"/>
              </a:rPr>
              <a:t> </a:t>
            </a:r>
            <a:r>
              <a:rPr lang="en-IE" sz="2400" i="1" dirty="0">
                <a:latin typeface="Arial" charset="0"/>
                <a:cs typeface="Arial" charset="0"/>
                <a:sym typeface="Webdings" pitchFamily="18" charset="2"/>
              </a:rPr>
              <a:t>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 dirty="0">
                <a:latin typeface="Arial" charset="0"/>
                <a:cs typeface="Arial" charset="0"/>
                <a:sym typeface="Webdings" pitchFamily="18" charset="2"/>
              </a:rPr>
              <a:t>The structuring element s is positioned with its origin at </a:t>
            </a:r>
            <a:r>
              <a:rPr lang="en-IE" sz="2400" i="1" dirty="0">
                <a:latin typeface="Arial" charset="0"/>
                <a:cs typeface="Arial" charset="0"/>
                <a:sym typeface="Webdings" pitchFamily="18" charset="2"/>
              </a:rPr>
              <a:t>(x, y)</a:t>
            </a:r>
            <a:r>
              <a:rPr lang="en-IE" sz="2400" dirty="0">
                <a:latin typeface="Arial" charset="0"/>
                <a:cs typeface="Arial" charset="0"/>
                <a:sym typeface="Webdings" pitchFamily="18" charset="2"/>
              </a:rPr>
              <a:t> and the new pixel value is determined using the rule: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 dirty="0">
              <a:latin typeface="Arial" charset="0"/>
              <a:cs typeface="Arial" charset="0"/>
              <a:sym typeface="Webdings" pitchFamily="18" charset="2"/>
            </a:endParaRPr>
          </a:p>
        </p:txBody>
      </p:sp>
      <p:graphicFrame>
        <p:nvGraphicFramePr>
          <p:cNvPr id="11266" name="Object 8"/>
          <p:cNvGraphicFramePr>
            <a:graphicFrameLocks noChangeAspect="1"/>
          </p:cNvGraphicFramePr>
          <p:nvPr/>
        </p:nvGraphicFramePr>
        <p:xfrm>
          <a:off x="2514600" y="4648200"/>
          <a:ext cx="39338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4" imgW="1396800" imgH="457200" progId="Equation.3">
                  <p:embed/>
                </p:oleObj>
              </mc:Choice>
              <mc:Fallback>
                <p:oleObj name="Equation" r:id="rId4" imgW="13968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648200"/>
                        <a:ext cx="3933825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30009E2-4D32-4FD5-B94F-4207C7E8A703}" type="slidenum">
              <a:rPr lang="en-US" sz="1400">
                <a:solidFill>
                  <a:schemeClr val="folHlink"/>
                </a:solidFill>
              </a:rPr>
              <a:pPr algn="r"/>
              <a:t>24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 – How to compute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228600" y="1885950"/>
            <a:ext cx="8686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For each foreground pixel (which we will call the </a:t>
            </a:r>
            <a:r>
              <a:rPr lang="en-US" sz="2000" i="1">
                <a:solidFill>
                  <a:schemeClr val="folHlink"/>
                </a:solidFill>
                <a:latin typeface="Arial" charset="0"/>
                <a:cs typeface="Arial" charset="0"/>
              </a:rPr>
              <a:t>input pixel</a:t>
            </a: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) </a:t>
            </a: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Superimpose the structuring element on top of the input image so that the origin of the structuring element coincides with the input pixel position.</a:t>
            </a: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000"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If </a:t>
            </a:r>
            <a:r>
              <a:rPr lang="en-US" sz="2000" i="1">
                <a:solidFill>
                  <a:schemeClr val="folHlink"/>
                </a:solidFill>
                <a:latin typeface="Arial" charset="0"/>
                <a:cs typeface="Arial" charset="0"/>
              </a:rPr>
              <a:t>for every</a:t>
            </a:r>
            <a:r>
              <a:rPr lang="en-US" sz="2000">
                <a:latin typeface="Arial" charset="0"/>
                <a:cs typeface="Arial" charset="0"/>
              </a:rPr>
              <a:t> pixel in the structuring element, the corresponding pixel in the image underneath is a foreground pixel, then the input pixel is left as it is.</a:t>
            </a: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000"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If any of the corresponding pixels in the image are background, however, the input pixel is also set to background value.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8C1EDCD-C274-437F-B73E-B1F73D0391FD}" type="slidenum">
              <a:rPr lang="en-US" sz="1400">
                <a:solidFill>
                  <a:schemeClr val="folHlink"/>
                </a:solidFill>
              </a:rPr>
              <a:pPr algn="r"/>
              <a:t>25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 – How to compute</a:t>
            </a:r>
          </a:p>
        </p:txBody>
      </p:sp>
      <p:pic>
        <p:nvPicPr>
          <p:cNvPr id="5939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7239000" cy="29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AutoShape 6"/>
          <p:cNvSpPr>
            <a:spLocks noChangeArrowheads="1"/>
          </p:cNvSpPr>
          <p:nvPr/>
        </p:nvSpPr>
        <p:spPr bwMode="auto">
          <a:xfrm>
            <a:off x="4343400" y="3302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398" name="Text Box 7"/>
          <p:cNvSpPr txBox="1">
            <a:spLocks noChangeArrowheads="1"/>
          </p:cNvSpPr>
          <p:nvPr/>
        </p:nvSpPr>
        <p:spPr bwMode="auto">
          <a:xfrm>
            <a:off x="2833688" y="5530850"/>
            <a:ext cx="3948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Erosion with a structuring element of size 3x3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457200"/>
            <a:ext cx="7378700" cy="1143000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Erosion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724525" y="3298825"/>
            <a:ext cx="2159000" cy="2881313"/>
            <a:chOff x="1066" y="1706"/>
            <a:chExt cx="1360" cy="1815"/>
          </a:xfrm>
        </p:grpSpPr>
        <p:sp>
          <p:nvSpPr>
            <p:cNvPr id="60934" name="Rectangle 5"/>
            <p:cNvSpPr>
              <a:spLocks noChangeArrowheads="1"/>
            </p:cNvSpPr>
            <p:nvPr/>
          </p:nvSpPr>
          <p:spPr bwMode="auto">
            <a:xfrm>
              <a:off x="106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35" name="Rectangle 6"/>
            <p:cNvSpPr>
              <a:spLocks noChangeArrowheads="1"/>
            </p:cNvSpPr>
            <p:nvPr/>
          </p:nvSpPr>
          <p:spPr bwMode="auto">
            <a:xfrm>
              <a:off x="115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36" name="Rectangle 7"/>
            <p:cNvSpPr>
              <a:spLocks noChangeArrowheads="1"/>
            </p:cNvSpPr>
            <p:nvPr/>
          </p:nvSpPr>
          <p:spPr bwMode="auto">
            <a:xfrm>
              <a:off x="1247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37" name="Rectangle 8"/>
            <p:cNvSpPr>
              <a:spLocks noChangeArrowheads="1"/>
            </p:cNvSpPr>
            <p:nvPr/>
          </p:nvSpPr>
          <p:spPr bwMode="auto">
            <a:xfrm>
              <a:off x="1338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38" name="Rectangle 9"/>
            <p:cNvSpPr>
              <a:spLocks noChangeArrowheads="1"/>
            </p:cNvSpPr>
            <p:nvPr/>
          </p:nvSpPr>
          <p:spPr bwMode="auto">
            <a:xfrm>
              <a:off x="1428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39" name="Rectangle 10"/>
            <p:cNvSpPr>
              <a:spLocks noChangeArrowheads="1"/>
            </p:cNvSpPr>
            <p:nvPr/>
          </p:nvSpPr>
          <p:spPr bwMode="auto">
            <a:xfrm>
              <a:off x="106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0" name="Rectangle 11"/>
            <p:cNvSpPr>
              <a:spLocks noChangeArrowheads="1"/>
            </p:cNvSpPr>
            <p:nvPr/>
          </p:nvSpPr>
          <p:spPr bwMode="auto">
            <a:xfrm>
              <a:off x="115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1" name="Rectangle 12"/>
            <p:cNvSpPr>
              <a:spLocks noChangeArrowheads="1"/>
            </p:cNvSpPr>
            <p:nvPr/>
          </p:nvSpPr>
          <p:spPr bwMode="auto">
            <a:xfrm>
              <a:off x="1247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2" name="Rectangle 13"/>
            <p:cNvSpPr>
              <a:spLocks noChangeArrowheads="1"/>
            </p:cNvSpPr>
            <p:nvPr/>
          </p:nvSpPr>
          <p:spPr bwMode="auto">
            <a:xfrm>
              <a:off x="1338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3" name="Rectangle 14"/>
            <p:cNvSpPr>
              <a:spLocks noChangeArrowheads="1"/>
            </p:cNvSpPr>
            <p:nvPr/>
          </p:nvSpPr>
          <p:spPr bwMode="auto">
            <a:xfrm>
              <a:off x="1428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4" name="Rectangle 15"/>
            <p:cNvSpPr>
              <a:spLocks noChangeArrowheads="1"/>
            </p:cNvSpPr>
            <p:nvPr/>
          </p:nvSpPr>
          <p:spPr bwMode="auto">
            <a:xfrm>
              <a:off x="106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5" name="Rectangle 16"/>
            <p:cNvSpPr>
              <a:spLocks noChangeArrowheads="1"/>
            </p:cNvSpPr>
            <p:nvPr/>
          </p:nvSpPr>
          <p:spPr bwMode="auto">
            <a:xfrm>
              <a:off x="115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6" name="Rectangle 17"/>
            <p:cNvSpPr>
              <a:spLocks noChangeArrowheads="1"/>
            </p:cNvSpPr>
            <p:nvPr/>
          </p:nvSpPr>
          <p:spPr bwMode="auto">
            <a:xfrm>
              <a:off x="1247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7" name="Rectangle 18"/>
            <p:cNvSpPr>
              <a:spLocks noChangeArrowheads="1"/>
            </p:cNvSpPr>
            <p:nvPr/>
          </p:nvSpPr>
          <p:spPr bwMode="auto">
            <a:xfrm>
              <a:off x="1338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8" name="Rectangle 19"/>
            <p:cNvSpPr>
              <a:spLocks noChangeArrowheads="1"/>
            </p:cNvSpPr>
            <p:nvPr/>
          </p:nvSpPr>
          <p:spPr bwMode="auto">
            <a:xfrm>
              <a:off x="1428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49" name="Rectangle 20"/>
            <p:cNvSpPr>
              <a:spLocks noChangeArrowheads="1"/>
            </p:cNvSpPr>
            <p:nvPr/>
          </p:nvSpPr>
          <p:spPr bwMode="auto">
            <a:xfrm>
              <a:off x="106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0" name="Rectangle 21"/>
            <p:cNvSpPr>
              <a:spLocks noChangeArrowheads="1"/>
            </p:cNvSpPr>
            <p:nvPr/>
          </p:nvSpPr>
          <p:spPr bwMode="auto">
            <a:xfrm>
              <a:off x="115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1" name="Rectangle 22"/>
            <p:cNvSpPr>
              <a:spLocks noChangeArrowheads="1"/>
            </p:cNvSpPr>
            <p:nvPr/>
          </p:nvSpPr>
          <p:spPr bwMode="auto">
            <a:xfrm>
              <a:off x="1247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2" name="Rectangle 23"/>
            <p:cNvSpPr>
              <a:spLocks noChangeArrowheads="1"/>
            </p:cNvSpPr>
            <p:nvPr/>
          </p:nvSpPr>
          <p:spPr bwMode="auto">
            <a:xfrm>
              <a:off x="1338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3" name="Rectangle 24"/>
            <p:cNvSpPr>
              <a:spLocks noChangeArrowheads="1"/>
            </p:cNvSpPr>
            <p:nvPr/>
          </p:nvSpPr>
          <p:spPr bwMode="auto">
            <a:xfrm>
              <a:off x="1428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4" name="Rectangle 25"/>
            <p:cNvSpPr>
              <a:spLocks noChangeArrowheads="1"/>
            </p:cNvSpPr>
            <p:nvPr/>
          </p:nvSpPr>
          <p:spPr bwMode="auto">
            <a:xfrm>
              <a:off x="106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5" name="Rectangle 26"/>
            <p:cNvSpPr>
              <a:spLocks noChangeArrowheads="1"/>
            </p:cNvSpPr>
            <p:nvPr/>
          </p:nvSpPr>
          <p:spPr bwMode="auto">
            <a:xfrm>
              <a:off x="115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6" name="Rectangle 27"/>
            <p:cNvSpPr>
              <a:spLocks noChangeArrowheads="1"/>
            </p:cNvSpPr>
            <p:nvPr/>
          </p:nvSpPr>
          <p:spPr bwMode="auto">
            <a:xfrm>
              <a:off x="1247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7" name="Rectangle 28"/>
            <p:cNvSpPr>
              <a:spLocks noChangeArrowheads="1"/>
            </p:cNvSpPr>
            <p:nvPr/>
          </p:nvSpPr>
          <p:spPr bwMode="auto">
            <a:xfrm>
              <a:off x="133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8" name="Rectangle 29"/>
            <p:cNvSpPr>
              <a:spLocks noChangeArrowheads="1"/>
            </p:cNvSpPr>
            <p:nvPr/>
          </p:nvSpPr>
          <p:spPr bwMode="auto">
            <a:xfrm>
              <a:off x="142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59" name="Rectangle 30"/>
            <p:cNvSpPr>
              <a:spLocks noChangeArrowheads="1"/>
            </p:cNvSpPr>
            <p:nvPr/>
          </p:nvSpPr>
          <p:spPr bwMode="auto">
            <a:xfrm>
              <a:off x="152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0" name="Rectangle 31"/>
            <p:cNvSpPr>
              <a:spLocks noChangeArrowheads="1"/>
            </p:cNvSpPr>
            <p:nvPr/>
          </p:nvSpPr>
          <p:spPr bwMode="auto">
            <a:xfrm>
              <a:off x="161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1" name="Rectangle 32"/>
            <p:cNvSpPr>
              <a:spLocks noChangeArrowheads="1"/>
            </p:cNvSpPr>
            <p:nvPr/>
          </p:nvSpPr>
          <p:spPr bwMode="auto">
            <a:xfrm>
              <a:off x="1701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2" name="Rectangle 33"/>
            <p:cNvSpPr>
              <a:spLocks noChangeArrowheads="1"/>
            </p:cNvSpPr>
            <p:nvPr/>
          </p:nvSpPr>
          <p:spPr bwMode="auto">
            <a:xfrm>
              <a:off x="179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3" name="Rectangle 34"/>
            <p:cNvSpPr>
              <a:spLocks noChangeArrowheads="1"/>
            </p:cNvSpPr>
            <p:nvPr/>
          </p:nvSpPr>
          <p:spPr bwMode="auto">
            <a:xfrm>
              <a:off x="188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4" name="Rectangle 35"/>
            <p:cNvSpPr>
              <a:spLocks noChangeArrowheads="1"/>
            </p:cNvSpPr>
            <p:nvPr/>
          </p:nvSpPr>
          <p:spPr bwMode="auto">
            <a:xfrm>
              <a:off x="152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5" name="Rectangle 36"/>
            <p:cNvSpPr>
              <a:spLocks noChangeArrowheads="1"/>
            </p:cNvSpPr>
            <p:nvPr/>
          </p:nvSpPr>
          <p:spPr bwMode="auto">
            <a:xfrm>
              <a:off x="161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6" name="Rectangle 37"/>
            <p:cNvSpPr>
              <a:spLocks noChangeArrowheads="1"/>
            </p:cNvSpPr>
            <p:nvPr/>
          </p:nvSpPr>
          <p:spPr bwMode="auto">
            <a:xfrm>
              <a:off x="1701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7" name="Rectangle 38"/>
            <p:cNvSpPr>
              <a:spLocks noChangeArrowheads="1"/>
            </p:cNvSpPr>
            <p:nvPr/>
          </p:nvSpPr>
          <p:spPr bwMode="auto">
            <a:xfrm>
              <a:off x="179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8" name="Rectangle 39"/>
            <p:cNvSpPr>
              <a:spLocks noChangeArrowheads="1"/>
            </p:cNvSpPr>
            <p:nvPr/>
          </p:nvSpPr>
          <p:spPr bwMode="auto">
            <a:xfrm>
              <a:off x="188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69" name="Rectangle 40"/>
            <p:cNvSpPr>
              <a:spLocks noChangeArrowheads="1"/>
            </p:cNvSpPr>
            <p:nvPr/>
          </p:nvSpPr>
          <p:spPr bwMode="auto">
            <a:xfrm>
              <a:off x="152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0" name="Rectangle 41"/>
            <p:cNvSpPr>
              <a:spLocks noChangeArrowheads="1"/>
            </p:cNvSpPr>
            <p:nvPr/>
          </p:nvSpPr>
          <p:spPr bwMode="auto">
            <a:xfrm>
              <a:off x="161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1" name="Rectangle 42"/>
            <p:cNvSpPr>
              <a:spLocks noChangeArrowheads="1"/>
            </p:cNvSpPr>
            <p:nvPr/>
          </p:nvSpPr>
          <p:spPr bwMode="auto">
            <a:xfrm>
              <a:off x="1701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2" name="Rectangle 43"/>
            <p:cNvSpPr>
              <a:spLocks noChangeArrowheads="1"/>
            </p:cNvSpPr>
            <p:nvPr/>
          </p:nvSpPr>
          <p:spPr bwMode="auto">
            <a:xfrm>
              <a:off x="179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3" name="Rectangle 44"/>
            <p:cNvSpPr>
              <a:spLocks noChangeArrowheads="1"/>
            </p:cNvSpPr>
            <p:nvPr/>
          </p:nvSpPr>
          <p:spPr bwMode="auto">
            <a:xfrm>
              <a:off x="188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4" name="Rectangle 45"/>
            <p:cNvSpPr>
              <a:spLocks noChangeArrowheads="1"/>
            </p:cNvSpPr>
            <p:nvPr/>
          </p:nvSpPr>
          <p:spPr bwMode="auto">
            <a:xfrm>
              <a:off x="152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5" name="Rectangle 46"/>
            <p:cNvSpPr>
              <a:spLocks noChangeArrowheads="1"/>
            </p:cNvSpPr>
            <p:nvPr/>
          </p:nvSpPr>
          <p:spPr bwMode="auto">
            <a:xfrm>
              <a:off x="161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6" name="Rectangle 47"/>
            <p:cNvSpPr>
              <a:spLocks noChangeArrowheads="1"/>
            </p:cNvSpPr>
            <p:nvPr/>
          </p:nvSpPr>
          <p:spPr bwMode="auto">
            <a:xfrm>
              <a:off x="1701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7" name="Rectangle 48"/>
            <p:cNvSpPr>
              <a:spLocks noChangeArrowheads="1"/>
            </p:cNvSpPr>
            <p:nvPr/>
          </p:nvSpPr>
          <p:spPr bwMode="auto">
            <a:xfrm>
              <a:off x="179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8" name="Rectangle 49"/>
            <p:cNvSpPr>
              <a:spLocks noChangeArrowheads="1"/>
            </p:cNvSpPr>
            <p:nvPr/>
          </p:nvSpPr>
          <p:spPr bwMode="auto">
            <a:xfrm>
              <a:off x="188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79" name="Rectangle 50"/>
            <p:cNvSpPr>
              <a:spLocks noChangeArrowheads="1"/>
            </p:cNvSpPr>
            <p:nvPr/>
          </p:nvSpPr>
          <p:spPr bwMode="auto">
            <a:xfrm>
              <a:off x="152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0" name="Rectangle 51"/>
            <p:cNvSpPr>
              <a:spLocks noChangeArrowheads="1"/>
            </p:cNvSpPr>
            <p:nvPr/>
          </p:nvSpPr>
          <p:spPr bwMode="auto">
            <a:xfrm>
              <a:off x="161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1" name="Rectangle 52"/>
            <p:cNvSpPr>
              <a:spLocks noChangeArrowheads="1"/>
            </p:cNvSpPr>
            <p:nvPr/>
          </p:nvSpPr>
          <p:spPr bwMode="auto">
            <a:xfrm>
              <a:off x="1701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2" name="Rectangle 53"/>
            <p:cNvSpPr>
              <a:spLocks noChangeArrowheads="1"/>
            </p:cNvSpPr>
            <p:nvPr/>
          </p:nvSpPr>
          <p:spPr bwMode="auto">
            <a:xfrm>
              <a:off x="179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3" name="Rectangle 54"/>
            <p:cNvSpPr>
              <a:spLocks noChangeArrowheads="1"/>
            </p:cNvSpPr>
            <p:nvPr/>
          </p:nvSpPr>
          <p:spPr bwMode="auto">
            <a:xfrm>
              <a:off x="188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4" name="Rectangle 55"/>
            <p:cNvSpPr>
              <a:spLocks noChangeArrowheads="1"/>
            </p:cNvSpPr>
            <p:nvPr/>
          </p:nvSpPr>
          <p:spPr bwMode="auto">
            <a:xfrm>
              <a:off x="1066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5" name="Rectangle 56"/>
            <p:cNvSpPr>
              <a:spLocks noChangeArrowheads="1"/>
            </p:cNvSpPr>
            <p:nvPr/>
          </p:nvSpPr>
          <p:spPr bwMode="auto">
            <a:xfrm>
              <a:off x="1156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6" name="Rectangle 57"/>
            <p:cNvSpPr>
              <a:spLocks noChangeArrowheads="1"/>
            </p:cNvSpPr>
            <p:nvPr/>
          </p:nvSpPr>
          <p:spPr bwMode="auto">
            <a:xfrm>
              <a:off x="1247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7" name="Rectangle 58"/>
            <p:cNvSpPr>
              <a:spLocks noChangeArrowheads="1"/>
            </p:cNvSpPr>
            <p:nvPr/>
          </p:nvSpPr>
          <p:spPr bwMode="auto">
            <a:xfrm>
              <a:off x="1338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8" name="Rectangle 59"/>
            <p:cNvSpPr>
              <a:spLocks noChangeArrowheads="1"/>
            </p:cNvSpPr>
            <p:nvPr/>
          </p:nvSpPr>
          <p:spPr bwMode="auto">
            <a:xfrm>
              <a:off x="1428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89" name="Rectangle 60"/>
            <p:cNvSpPr>
              <a:spLocks noChangeArrowheads="1"/>
            </p:cNvSpPr>
            <p:nvPr/>
          </p:nvSpPr>
          <p:spPr bwMode="auto">
            <a:xfrm>
              <a:off x="1066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0" name="Rectangle 61"/>
            <p:cNvSpPr>
              <a:spLocks noChangeArrowheads="1"/>
            </p:cNvSpPr>
            <p:nvPr/>
          </p:nvSpPr>
          <p:spPr bwMode="auto">
            <a:xfrm>
              <a:off x="1156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1" name="Rectangle 62"/>
            <p:cNvSpPr>
              <a:spLocks noChangeArrowheads="1"/>
            </p:cNvSpPr>
            <p:nvPr/>
          </p:nvSpPr>
          <p:spPr bwMode="auto">
            <a:xfrm>
              <a:off x="1247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2" name="Rectangle 63"/>
            <p:cNvSpPr>
              <a:spLocks noChangeArrowheads="1"/>
            </p:cNvSpPr>
            <p:nvPr/>
          </p:nvSpPr>
          <p:spPr bwMode="auto">
            <a:xfrm>
              <a:off x="1338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3" name="Rectangle 64"/>
            <p:cNvSpPr>
              <a:spLocks noChangeArrowheads="1"/>
            </p:cNvSpPr>
            <p:nvPr/>
          </p:nvSpPr>
          <p:spPr bwMode="auto">
            <a:xfrm>
              <a:off x="1428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4" name="Rectangle 65"/>
            <p:cNvSpPr>
              <a:spLocks noChangeArrowheads="1"/>
            </p:cNvSpPr>
            <p:nvPr/>
          </p:nvSpPr>
          <p:spPr bwMode="auto">
            <a:xfrm>
              <a:off x="1066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5" name="Rectangle 66"/>
            <p:cNvSpPr>
              <a:spLocks noChangeArrowheads="1"/>
            </p:cNvSpPr>
            <p:nvPr/>
          </p:nvSpPr>
          <p:spPr bwMode="auto">
            <a:xfrm>
              <a:off x="1156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6" name="Rectangle 67"/>
            <p:cNvSpPr>
              <a:spLocks noChangeArrowheads="1"/>
            </p:cNvSpPr>
            <p:nvPr/>
          </p:nvSpPr>
          <p:spPr bwMode="auto">
            <a:xfrm>
              <a:off x="1247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7" name="Rectangle 68"/>
            <p:cNvSpPr>
              <a:spLocks noChangeArrowheads="1"/>
            </p:cNvSpPr>
            <p:nvPr/>
          </p:nvSpPr>
          <p:spPr bwMode="auto">
            <a:xfrm>
              <a:off x="1338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8" name="Rectangle 69"/>
            <p:cNvSpPr>
              <a:spLocks noChangeArrowheads="1"/>
            </p:cNvSpPr>
            <p:nvPr/>
          </p:nvSpPr>
          <p:spPr bwMode="auto">
            <a:xfrm>
              <a:off x="1428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99" name="Rectangle 70"/>
            <p:cNvSpPr>
              <a:spLocks noChangeArrowheads="1"/>
            </p:cNvSpPr>
            <p:nvPr/>
          </p:nvSpPr>
          <p:spPr bwMode="auto">
            <a:xfrm>
              <a:off x="1066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0" name="Rectangle 71"/>
            <p:cNvSpPr>
              <a:spLocks noChangeArrowheads="1"/>
            </p:cNvSpPr>
            <p:nvPr/>
          </p:nvSpPr>
          <p:spPr bwMode="auto">
            <a:xfrm>
              <a:off x="1156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1" name="Rectangle 72"/>
            <p:cNvSpPr>
              <a:spLocks noChangeArrowheads="1"/>
            </p:cNvSpPr>
            <p:nvPr/>
          </p:nvSpPr>
          <p:spPr bwMode="auto">
            <a:xfrm>
              <a:off x="1247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2" name="Rectangle 73"/>
            <p:cNvSpPr>
              <a:spLocks noChangeArrowheads="1"/>
            </p:cNvSpPr>
            <p:nvPr/>
          </p:nvSpPr>
          <p:spPr bwMode="auto">
            <a:xfrm>
              <a:off x="1338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3" name="Rectangle 74"/>
            <p:cNvSpPr>
              <a:spLocks noChangeArrowheads="1"/>
            </p:cNvSpPr>
            <p:nvPr/>
          </p:nvSpPr>
          <p:spPr bwMode="auto">
            <a:xfrm>
              <a:off x="1428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4" name="Rectangle 75"/>
            <p:cNvSpPr>
              <a:spLocks noChangeArrowheads="1"/>
            </p:cNvSpPr>
            <p:nvPr/>
          </p:nvSpPr>
          <p:spPr bwMode="auto">
            <a:xfrm>
              <a:off x="1066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5" name="Rectangle 76"/>
            <p:cNvSpPr>
              <a:spLocks noChangeArrowheads="1"/>
            </p:cNvSpPr>
            <p:nvPr/>
          </p:nvSpPr>
          <p:spPr bwMode="auto">
            <a:xfrm>
              <a:off x="1156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6" name="Rectangle 77"/>
            <p:cNvSpPr>
              <a:spLocks noChangeArrowheads="1"/>
            </p:cNvSpPr>
            <p:nvPr/>
          </p:nvSpPr>
          <p:spPr bwMode="auto">
            <a:xfrm>
              <a:off x="1247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7" name="Rectangle 78"/>
            <p:cNvSpPr>
              <a:spLocks noChangeArrowheads="1"/>
            </p:cNvSpPr>
            <p:nvPr/>
          </p:nvSpPr>
          <p:spPr bwMode="auto">
            <a:xfrm>
              <a:off x="1338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8" name="Rectangle 79"/>
            <p:cNvSpPr>
              <a:spLocks noChangeArrowheads="1"/>
            </p:cNvSpPr>
            <p:nvPr/>
          </p:nvSpPr>
          <p:spPr bwMode="auto">
            <a:xfrm>
              <a:off x="1428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09" name="Rectangle 80"/>
            <p:cNvSpPr>
              <a:spLocks noChangeArrowheads="1"/>
            </p:cNvSpPr>
            <p:nvPr/>
          </p:nvSpPr>
          <p:spPr bwMode="auto">
            <a:xfrm>
              <a:off x="1519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0" name="Rectangle 81"/>
            <p:cNvSpPr>
              <a:spLocks noChangeArrowheads="1"/>
            </p:cNvSpPr>
            <p:nvPr/>
          </p:nvSpPr>
          <p:spPr bwMode="auto">
            <a:xfrm>
              <a:off x="1609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1" name="Rectangle 82"/>
            <p:cNvSpPr>
              <a:spLocks noChangeArrowheads="1"/>
            </p:cNvSpPr>
            <p:nvPr/>
          </p:nvSpPr>
          <p:spPr bwMode="auto">
            <a:xfrm>
              <a:off x="1700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2" name="Rectangle 83"/>
            <p:cNvSpPr>
              <a:spLocks noChangeArrowheads="1"/>
            </p:cNvSpPr>
            <p:nvPr/>
          </p:nvSpPr>
          <p:spPr bwMode="auto">
            <a:xfrm>
              <a:off x="1791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3" name="Rectangle 84"/>
            <p:cNvSpPr>
              <a:spLocks noChangeArrowheads="1"/>
            </p:cNvSpPr>
            <p:nvPr/>
          </p:nvSpPr>
          <p:spPr bwMode="auto">
            <a:xfrm>
              <a:off x="1881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4" name="Rectangle 85"/>
            <p:cNvSpPr>
              <a:spLocks noChangeArrowheads="1"/>
            </p:cNvSpPr>
            <p:nvPr/>
          </p:nvSpPr>
          <p:spPr bwMode="auto">
            <a:xfrm>
              <a:off x="1519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5" name="Rectangle 86"/>
            <p:cNvSpPr>
              <a:spLocks noChangeArrowheads="1"/>
            </p:cNvSpPr>
            <p:nvPr/>
          </p:nvSpPr>
          <p:spPr bwMode="auto">
            <a:xfrm>
              <a:off x="1609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6" name="Rectangle 87"/>
            <p:cNvSpPr>
              <a:spLocks noChangeArrowheads="1"/>
            </p:cNvSpPr>
            <p:nvPr/>
          </p:nvSpPr>
          <p:spPr bwMode="auto">
            <a:xfrm>
              <a:off x="1700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7" name="Rectangle 88"/>
            <p:cNvSpPr>
              <a:spLocks noChangeArrowheads="1"/>
            </p:cNvSpPr>
            <p:nvPr/>
          </p:nvSpPr>
          <p:spPr bwMode="auto">
            <a:xfrm>
              <a:off x="1791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8" name="Rectangle 89"/>
            <p:cNvSpPr>
              <a:spLocks noChangeArrowheads="1"/>
            </p:cNvSpPr>
            <p:nvPr/>
          </p:nvSpPr>
          <p:spPr bwMode="auto">
            <a:xfrm>
              <a:off x="1881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19" name="Rectangle 90"/>
            <p:cNvSpPr>
              <a:spLocks noChangeArrowheads="1"/>
            </p:cNvSpPr>
            <p:nvPr/>
          </p:nvSpPr>
          <p:spPr bwMode="auto">
            <a:xfrm>
              <a:off x="1519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0" name="Rectangle 91"/>
            <p:cNvSpPr>
              <a:spLocks noChangeArrowheads="1"/>
            </p:cNvSpPr>
            <p:nvPr/>
          </p:nvSpPr>
          <p:spPr bwMode="auto">
            <a:xfrm>
              <a:off x="1609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1" name="Rectangle 92"/>
            <p:cNvSpPr>
              <a:spLocks noChangeArrowheads="1"/>
            </p:cNvSpPr>
            <p:nvPr/>
          </p:nvSpPr>
          <p:spPr bwMode="auto">
            <a:xfrm>
              <a:off x="1700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2" name="Rectangle 93"/>
            <p:cNvSpPr>
              <a:spLocks noChangeArrowheads="1"/>
            </p:cNvSpPr>
            <p:nvPr/>
          </p:nvSpPr>
          <p:spPr bwMode="auto">
            <a:xfrm>
              <a:off x="1791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3" name="Rectangle 94"/>
            <p:cNvSpPr>
              <a:spLocks noChangeArrowheads="1"/>
            </p:cNvSpPr>
            <p:nvPr/>
          </p:nvSpPr>
          <p:spPr bwMode="auto">
            <a:xfrm>
              <a:off x="1881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4" name="Rectangle 95"/>
            <p:cNvSpPr>
              <a:spLocks noChangeArrowheads="1"/>
            </p:cNvSpPr>
            <p:nvPr/>
          </p:nvSpPr>
          <p:spPr bwMode="auto">
            <a:xfrm>
              <a:off x="1519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5" name="Rectangle 96"/>
            <p:cNvSpPr>
              <a:spLocks noChangeArrowheads="1"/>
            </p:cNvSpPr>
            <p:nvPr/>
          </p:nvSpPr>
          <p:spPr bwMode="auto">
            <a:xfrm>
              <a:off x="1609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6" name="Rectangle 97"/>
            <p:cNvSpPr>
              <a:spLocks noChangeArrowheads="1"/>
            </p:cNvSpPr>
            <p:nvPr/>
          </p:nvSpPr>
          <p:spPr bwMode="auto">
            <a:xfrm>
              <a:off x="1700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7" name="Rectangle 98"/>
            <p:cNvSpPr>
              <a:spLocks noChangeArrowheads="1"/>
            </p:cNvSpPr>
            <p:nvPr/>
          </p:nvSpPr>
          <p:spPr bwMode="auto">
            <a:xfrm>
              <a:off x="1791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8" name="Rectangle 99"/>
            <p:cNvSpPr>
              <a:spLocks noChangeArrowheads="1"/>
            </p:cNvSpPr>
            <p:nvPr/>
          </p:nvSpPr>
          <p:spPr bwMode="auto">
            <a:xfrm>
              <a:off x="1881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29" name="Rectangle 100"/>
            <p:cNvSpPr>
              <a:spLocks noChangeArrowheads="1"/>
            </p:cNvSpPr>
            <p:nvPr/>
          </p:nvSpPr>
          <p:spPr bwMode="auto">
            <a:xfrm>
              <a:off x="1519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0" name="Rectangle 101"/>
            <p:cNvSpPr>
              <a:spLocks noChangeArrowheads="1"/>
            </p:cNvSpPr>
            <p:nvPr/>
          </p:nvSpPr>
          <p:spPr bwMode="auto">
            <a:xfrm>
              <a:off x="1609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1" name="Rectangle 102"/>
            <p:cNvSpPr>
              <a:spLocks noChangeArrowheads="1"/>
            </p:cNvSpPr>
            <p:nvPr/>
          </p:nvSpPr>
          <p:spPr bwMode="auto">
            <a:xfrm>
              <a:off x="1700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2" name="Rectangle 103"/>
            <p:cNvSpPr>
              <a:spLocks noChangeArrowheads="1"/>
            </p:cNvSpPr>
            <p:nvPr/>
          </p:nvSpPr>
          <p:spPr bwMode="auto">
            <a:xfrm>
              <a:off x="179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3" name="Rectangle 104"/>
            <p:cNvSpPr>
              <a:spLocks noChangeArrowheads="1"/>
            </p:cNvSpPr>
            <p:nvPr/>
          </p:nvSpPr>
          <p:spPr bwMode="auto">
            <a:xfrm>
              <a:off x="188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4" name="Rectangle 105"/>
            <p:cNvSpPr>
              <a:spLocks noChangeArrowheads="1"/>
            </p:cNvSpPr>
            <p:nvPr/>
          </p:nvSpPr>
          <p:spPr bwMode="auto">
            <a:xfrm>
              <a:off x="106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5" name="Rectangle 106"/>
            <p:cNvSpPr>
              <a:spLocks noChangeArrowheads="1"/>
            </p:cNvSpPr>
            <p:nvPr/>
          </p:nvSpPr>
          <p:spPr bwMode="auto">
            <a:xfrm>
              <a:off x="115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6" name="Rectangle 107"/>
            <p:cNvSpPr>
              <a:spLocks noChangeArrowheads="1"/>
            </p:cNvSpPr>
            <p:nvPr/>
          </p:nvSpPr>
          <p:spPr bwMode="auto">
            <a:xfrm>
              <a:off x="1247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7" name="Rectangle 108"/>
            <p:cNvSpPr>
              <a:spLocks noChangeArrowheads="1"/>
            </p:cNvSpPr>
            <p:nvPr/>
          </p:nvSpPr>
          <p:spPr bwMode="auto">
            <a:xfrm>
              <a:off x="1338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8" name="Rectangle 109"/>
            <p:cNvSpPr>
              <a:spLocks noChangeArrowheads="1"/>
            </p:cNvSpPr>
            <p:nvPr/>
          </p:nvSpPr>
          <p:spPr bwMode="auto">
            <a:xfrm>
              <a:off x="1428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9" name="Rectangle 110"/>
            <p:cNvSpPr>
              <a:spLocks noChangeArrowheads="1"/>
            </p:cNvSpPr>
            <p:nvPr/>
          </p:nvSpPr>
          <p:spPr bwMode="auto">
            <a:xfrm>
              <a:off x="106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0" name="Rectangle 111"/>
            <p:cNvSpPr>
              <a:spLocks noChangeArrowheads="1"/>
            </p:cNvSpPr>
            <p:nvPr/>
          </p:nvSpPr>
          <p:spPr bwMode="auto">
            <a:xfrm>
              <a:off x="115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1" name="Rectangle 112"/>
            <p:cNvSpPr>
              <a:spLocks noChangeArrowheads="1"/>
            </p:cNvSpPr>
            <p:nvPr/>
          </p:nvSpPr>
          <p:spPr bwMode="auto">
            <a:xfrm>
              <a:off x="1247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2" name="Rectangle 113"/>
            <p:cNvSpPr>
              <a:spLocks noChangeArrowheads="1"/>
            </p:cNvSpPr>
            <p:nvPr/>
          </p:nvSpPr>
          <p:spPr bwMode="auto">
            <a:xfrm>
              <a:off x="1338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3" name="Rectangle 114"/>
            <p:cNvSpPr>
              <a:spLocks noChangeArrowheads="1"/>
            </p:cNvSpPr>
            <p:nvPr/>
          </p:nvSpPr>
          <p:spPr bwMode="auto">
            <a:xfrm>
              <a:off x="1428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4" name="Rectangle 115"/>
            <p:cNvSpPr>
              <a:spLocks noChangeArrowheads="1"/>
            </p:cNvSpPr>
            <p:nvPr/>
          </p:nvSpPr>
          <p:spPr bwMode="auto">
            <a:xfrm>
              <a:off x="106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5" name="Rectangle 116"/>
            <p:cNvSpPr>
              <a:spLocks noChangeArrowheads="1"/>
            </p:cNvSpPr>
            <p:nvPr/>
          </p:nvSpPr>
          <p:spPr bwMode="auto">
            <a:xfrm>
              <a:off x="115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6" name="Rectangle 117"/>
            <p:cNvSpPr>
              <a:spLocks noChangeArrowheads="1"/>
            </p:cNvSpPr>
            <p:nvPr/>
          </p:nvSpPr>
          <p:spPr bwMode="auto">
            <a:xfrm>
              <a:off x="1247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7" name="Rectangle 118"/>
            <p:cNvSpPr>
              <a:spLocks noChangeArrowheads="1"/>
            </p:cNvSpPr>
            <p:nvPr/>
          </p:nvSpPr>
          <p:spPr bwMode="auto">
            <a:xfrm>
              <a:off x="1338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8" name="Rectangle 119"/>
            <p:cNvSpPr>
              <a:spLocks noChangeArrowheads="1"/>
            </p:cNvSpPr>
            <p:nvPr/>
          </p:nvSpPr>
          <p:spPr bwMode="auto">
            <a:xfrm>
              <a:off x="1428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49" name="Rectangle 120"/>
            <p:cNvSpPr>
              <a:spLocks noChangeArrowheads="1"/>
            </p:cNvSpPr>
            <p:nvPr/>
          </p:nvSpPr>
          <p:spPr bwMode="auto">
            <a:xfrm>
              <a:off x="106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0" name="Rectangle 121"/>
            <p:cNvSpPr>
              <a:spLocks noChangeArrowheads="1"/>
            </p:cNvSpPr>
            <p:nvPr/>
          </p:nvSpPr>
          <p:spPr bwMode="auto">
            <a:xfrm>
              <a:off x="115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1" name="Rectangle 122"/>
            <p:cNvSpPr>
              <a:spLocks noChangeArrowheads="1"/>
            </p:cNvSpPr>
            <p:nvPr/>
          </p:nvSpPr>
          <p:spPr bwMode="auto">
            <a:xfrm>
              <a:off x="1247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2" name="Rectangle 123"/>
            <p:cNvSpPr>
              <a:spLocks noChangeArrowheads="1"/>
            </p:cNvSpPr>
            <p:nvPr/>
          </p:nvSpPr>
          <p:spPr bwMode="auto">
            <a:xfrm>
              <a:off x="1338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3" name="Rectangle 124"/>
            <p:cNvSpPr>
              <a:spLocks noChangeArrowheads="1"/>
            </p:cNvSpPr>
            <p:nvPr/>
          </p:nvSpPr>
          <p:spPr bwMode="auto">
            <a:xfrm>
              <a:off x="1428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4" name="Rectangle 125"/>
            <p:cNvSpPr>
              <a:spLocks noChangeArrowheads="1"/>
            </p:cNvSpPr>
            <p:nvPr/>
          </p:nvSpPr>
          <p:spPr bwMode="auto">
            <a:xfrm>
              <a:off x="106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5" name="Rectangle 126"/>
            <p:cNvSpPr>
              <a:spLocks noChangeArrowheads="1"/>
            </p:cNvSpPr>
            <p:nvPr/>
          </p:nvSpPr>
          <p:spPr bwMode="auto">
            <a:xfrm>
              <a:off x="115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6" name="Rectangle 127"/>
            <p:cNvSpPr>
              <a:spLocks noChangeArrowheads="1"/>
            </p:cNvSpPr>
            <p:nvPr/>
          </p:nvSpPr>
          <p:spPr bwMode="auto">
            <a:xfrm>
              <a:off x="1247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7" name="Rectangle 128"/>
            <p:cNvSpPr>
              <a:spLocks noChangeArrowheads="1"/>
            </p:cNvSpPr>
            <p:nvPr/>
          </p:nvSpPr>
          <p:spPr bwMode="auto">
            <a:xfrm>
              <a:off x="133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8" name="Rectangle 129"/>
            <p:cNvSpPr>
              <a:spLocks noChangeArrowheads="1"/>
            </p:cNvSpPr>
            <p:nvPr/>
          </p:nvSpPr>
          <p:spPr bwMode="auto">
            <a:xfrm>
              <a:off x="142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59" name="Rectangle 130"/>
            <p:cNvSpPr>
              <a:spLocks noChangeArrowheads="1"/>
            </p:cNvSpPr>
            <p:nvPr/>
          </p:nvSpPr>
          <p:spPr bwMode="auto">
            <a:xfrm>
              <a:off x="152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0" name="Rectangle 131"/>
            <p:cNvSpPr>
              <a:spLocks noChangeArrowheads="1"/>
            </p:cNvSpPr>
            <p:nvPr/>
          </p:nvSpPr>
          <p:spPr bwMode="auto">
            <a:xfrm>
              <a:off x="161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1" name="Rectangle 132"/>
            <p:cNvSpPr>
              <a:spLocks noChangeArrowheads="1"/>
            </p:cNvSpPr>
            <p:nvPr/>
          </p:nvSpPr>
          <p:spPr bwMode="auto">
            <a:xfrm>
              <a:off x="1701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2" name="Rectangle 133"/>
            <p:cNvSpPr>
              <a:spLocks noChangeArrowheads="1"/>
            </p:cNvSpPr>
            <p:nvPr/>
          </p:nvSpPr>
          <p:spPr bwMode="auto">
            <a:xfrm>
              <a:off x="179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3" name="Rectangle 134"/>
            <p:cNvSpPr>
              <a:spLocks noChangeArrowheads="1"/>
            </p:cNvSpPr>
            <p:nvPr/>
          </p:nvSpPr>
          <p:spPr bwMode="auto">
            <a:xfrm>
              <a:off x="188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4" name="Rectangle 135"/>
            <p:cNvSpPr>
              <a:spLocks noChangeArrowheads="1"/>
            </p:cNvSpPr>
            <p:nvPr/>
          </p:nvSpPr>
          <p:spPr bwMode="auto">
            <a:xfrm>
              <a:off x="152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5" name="Rectangle 136"/>
            <p:cNvSpPr>
              <a:spLocks noChangeArrowheads="1"/>
            </p:cNvSpPr>
            <p:nvPr/>
          </p:nvSpPr>
          <p:spPr bwMode="auto">
            <a:xfrm>
              <a:off x="161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6" name="Rectangle 137"/>
            <p:cNvSpPr>
              <a:spLocks noChangeArrowheads="1"/>
            </p:cNvSpPr>
            <p:nvPr/>
          </p:nvSpPr>
          <p:spPr bwMode="auto">
            <a:xfrm>
              <a:off x="1701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7" name="Rectangle 138"/>
            <p:cNvSpPr>
              <a:spLocks noChangeArrowheads="1"/>
            </p:cNvSpPr>
            <p:nvPr/>
          </p:nvSpPr>
          <p:spPr bwMode="auto">
            <a:xfrm>
              <a:off x="179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8" name="Rectangle 139"/>
            <p:cNvSpPr>
              <a:spLocks noChangeArrowheads="1"/>
            </p:cNvSpPr>
            <p:nvPr/>
          </p:nvSpPr>
          <p:spPr bwMode="auto">
            <a:xfrm>
              <a:off x="188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69" name="Rectangle 140"/>
            <p:cNvSpPr>
              <a:spLocks noChangeArrowheads="1"/>
            </p:cNvSpPr>
            <p:nvPr/>
          </p:nvSpPr>
          <p:spPr bwMode="auto">
            <a:xfrm>
              <a:off x="152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0" name="Rectangle 141"/>
            <p:cNvSpPr>
              <a:spLocks noChangeArrowheads="1"/>
            </p:cNvSpPr>
            <p:nvPr/>
          </p:nvSpPr>
          <p:spPr bwMode="auto">
            <a:xfrm>
              <a:off x="161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1" name="Rectangle 142"/>
            <p:cNvSpPr>
              <a:spLocks noChangeArrowheads="1"/>
            </p:cNvSpPr>
            <p:nvPr/>
          </p:nvSpPr>
          <p:spPr bwMode="auto">
            <a:xfrm>
              <a:off x="1701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2" name="Rectangle 143"/>
            <p:cNvSpPr>
              <a:spLocks noChangeArrowheads="1"/>
            </p:cNvSpPr>
            <p:nvPr/>
          </p:nvSpPr>
          <p:spPr bwMode="auto">
            <a:xfrm>
              <a:off x="179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3" name="Rectangle 144"/>
            <p:cNvSpPr>
              <a:spLocks noChangeArrowheads="1"/>
            </p:cNvSpPr>
            <p:nvPr/>
          </p:nvSpPr>
          <p:spPr bwMode="auto">
            <a:xfrm>
              <a:off x="188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4" name="Rectangle 145"/>
            <p:cNvSpPr>
              <a:spLocks noChangeArrowheads="1"/>
            </p:cNvSpPr>
            <p:nvPr/>
          </p:nvSpPr>
          <p:spPr bwMode="auto">
            <a:xfrm>
              <a:off x="152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5" name="Rectangle 146"/>
            <p:cNvSpPr>
              <a:spLocks noChangeArrowheads="1"/>
            </p:cNvSpPr>
            <p:nvPr/>
          </p:nvSpPr>
          <p:spPr bwMode="auto">
            <a:xfrm>
              <a:off x="161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6" name="Rectangle 147"/>
            <p:cNvSpPr>
              <a:spLocks noChangeArrowheads="1"/>
            </p:cNvSpPr>
            <p:nvPr/>
          </p:nvSpPr>
          <p:spPr bwMode="auto">
            <a:xfrm>
              <a:off x="1701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7" name="Rectangle 148"/>
            <p:cNvSpPr>
              <a:spLocks noChangeArrowheads="1"/>
            </p:cNvSpPr>
            <p:nvPr/>
          </p:nvSpPr>
          <p:spPr bwMode="auto">
            <a:xfrm>
              <a:off x="179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8" name="Rectangle 149"/>
            <p:cNvSpPr>
              <a:spLocks noChangeArrowheads="1"/>
            </p:cNvSpPr>
            <p:nvPr/>
          </p:nvSpPr>
          <p:spPr bwMode="auto">
            <a:xfrm>
              <a:off x="188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79" name="Rectangle 150"/>
            <p:cNvSpPr>
              <a:spLocks noChangeArrowheads="1"/>
            </p:cNvSpPr>
            <p:nvPr/>
          </p:nvSpPr>
          <p:spPr bwMode="auto">
            <a:xfrm>
              <a:off x="152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0" name="Rectangle 151"/>
            <p:cNvSpPr>
              <a:spLocks noChangeArrowheads="1"/>
            </p:cNvSpPr>
            <p:nvPr/>
          </p:nvSpPr>
          <p:spPr bwMode="auto">
            <a:xfrm>
              <a:off x="161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1" name="Rectangle 152"/>
            <p:cNvSpPr>
              <a:spLocks noChangeArrowheads="1"/>
            </p:cNvSpPr>
            <p:nvPr/>
          </p:nvSpPr>
          <p:spPr bwMode="auto">
            <a:xfrm>
              <a:off x="1701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2" name="Rectangle 153"/>
            <p:cNvSpPr>
              <a:spLocks noChangeArrowheads="1"/>
            </p:cNvSpPr>
            <p:nvPr/>
          </p:nvSpPr>
          <p:spPr bwMode="auto">
            <a:xfrm>
              <a:off x="179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3" name="Rectangle 154"/>
            <p:cNvSpPr>
              <a:spLocks noChangeArrowheads="1"/>
            </p:cNvSpPr>
            <p:nvPr/>
          </p:nvSpPr>
          <p:spPr bwMode="auto">
            <a:xfrm>
              <a:off x="188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4" name="Rectangle 155"/>
            <p:cNvSpPr>
              <a:spLocks noChangeArrowheads="1"/>
            </p:cNvSpPr>
            <p:nvPr/>
          </p:nvSpPr>
          <p:spPr bwMode="auto">
            <a:xfrm>
              <a:off x="1973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5" name="Rectangle 156"/>
            <p:cNvSpPr>
              <a:spLocks noChangeArrowheads="1"/>
            </p:cNvSpPr>
            <p:nvPr/>
          </p:nvSpPr>
          <p:spPr bwMode="auto">
            <a:xfrm>
              <a:off x="2063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6" name="Rectangle 157"/>
            <p:cNvSpPr>
              <a:spLocks noChangeArrowheads="1"/>
            </p:cNvSpPr>
            <p:nvPr/>
          </p:nvSpPr>
          <p:spPr bwMode="auto">
            <a:xfrm>
              <a:off x="2154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7" name="Rectangle 158"/>
            <p:cNvSpPr>
              <a:spLocks noChangeArrowheads="1"/>
            </p:cNvSpPr>
            <p:nvPr/>
          </p:nvSpPr>
          <p:spPr bwMode="auto">
            <a:xfrm>
              <a:off x="2245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8" name="Rectangle 159"/>
            <p:cNvSpPr>
              <a:spLocks noChangeArrowheads="1"/>
            </p:cNvSpPr>
            <p:nvPr/>
          </p:nvSpPr>
          <p:spPr bwMode="auto">
            <a:xfrm>
              <a:off x="2335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89" name="Rectangle 160"/>
            <p:cNvSpPr>
              <a:spLocks noChangeArrowheads="1"/>
            </p:cNvSpPr>
            <p:nvPr/>
          </p:nvSpPr>
          <p:spPr bwMode="auto">
            <a:xfrm>
              <a:off x="1973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0" name="Rectangle 161"/>
            <p:cNvSpPr>
              <a:spLocks noChangeArrowheads="1"/>
            </p:cNvSpPr>
            <p:nvPr/>
          </p:nvSpPr>
          <p:spPr bwMode="auto">
            <a:xfrm>
              <a:off x="2063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1" name="Rectangle 162"/>
            <p:cNvSpPr>
              <a:spLocks noChangeArrowheads="1"/>
            </p:cNvSpPr>
            <p:nvPr/>
          </p:nvSpPr>
          <p:spPr bwMode="auto">
            <a:xfrm>
              <a:off x="2154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2" name="Rectangle 163"/>
            <p:cNvSpPr>
              <a:spLocks noChangeArrowheads="1"/>
            </p:cNvSpPr>
            <p:nvPr/>
          </p:nvSpPr>
          <p:spPr bwMode="auto">
            <a:xfrm>
              <a:off x="2245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3" name="Rectangle 164"/>
            <p:cNvSpPr>
              <a:spLocks noChangeArrowheads="1"/>
            </p:cNvSpPr>
            <p:nvPr/>
          </p:nvSpPr>
          <p:spPr bwMode="auto">
            <a:xfrm>
              <a:off x="2335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4" name="Rectangle 165"/>
            <p:cNvSpPr>
              <a:spLocks noChangeArrowheads="1"/>
            </p:cNvSpPr>
            <p:nvPr/>
          </p:nvSpPr>
          <p:spPr bwMode="auto">
            <a:xfrm>
              <a:off x="1973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5" name="Rectangle 166"/>
            <p:cNvSpPr>
              <a:spLocks noChangeArrowheads="1"/>
            </p:cNvSpPr>
            <p:nvPr/>
          </p:nvSpPr>
          <p:spPr bwMode="auto">
            <a:xfrm>
              <a:off x="2063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6" name="Rectangle 167"/>
            <p:cNvSpPr>
              <a:spLocks noChangeArrowheads="1"/>
            </p:cNvSpPr>
            <p:nvPr/>
          </p:nvSpPr>
          <p:spPr bwMode="auto">
            <a:xfrm>
              <a:off x="2154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7" name="Rectangle 168"/>
            <p:cNvSpPr>
              <a:spLocks noChangeArrowheads="1"/>
            </p:cNvSpPr>
            <p:nvPr/>
          </p:nvSpPr>
          <p:spPr bwMode="auto">
            <a:xfrm>
              <a:off x="2245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8" name="Rectangle 169"/>
            <p:cNvSpPr>
              <a:spLocks noChangeArrowheads="1"/>
            </p:cNvSpPr>
            <p:nvPr/>
          </p:nvSpPr>
          <p:spPr bwMode="auto">
            <a:xfrm>
              <a:off x="2335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99" name="Rectangle 170"/>
            <p:cNvSpPr>
              <a:spLocks noChangeArrowheads="1"/>
            </p:cNvSpPr>
            <p:nvPr/>
          </p:nvSpPr>
          <p:spPr bwMode="auto">
            <a:xfrm>
              <a:off x="1973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0" name="Rectangle 171"/>
            <p:cNvSpPr>
              <a:spLocks noChangeArrowheads="1"/>
            </p:cNvSpPr>
            <p:nvPr/>
          </p:nvSpPr>
          <p:spPr bwMode="auto">
            <a:xfrm>
              <a:off x="2063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1" name="Rectangle 172"/>
            <p:cNvSpPr>
              <a:spLocks noChangeArrowheads="1"/>
            </p:cNvSpPr>
            <p:nvPr/>
          </p:nvSpPr>
          <p:spPr bwMode="auto">
            <a:xfrm>
              <a:off x="2154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2" name="Rectangle 173"/>
            <p:cNvSpPr>
              <a:spLocks noChangeArrowheads="1"/>
            </p:cNvSpPr>
            <p:nvPr/>
          </p:nvSpPr>
          <p:spPr bwMode="auto">
            <a:xfrm>
              <a:off x="2245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3" name="Rectangle 174"/>
            <p:cNvSpPr>
              <a:spLocks noChangeArrowheads="1"/>
            </p:cNvSpPr>
            <p:nvPr/>
          </p:nvSpPr>
          <p:spPr bwMode="auto">
            <a:xfrm>
              <a:off x="2335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4" name="Rectangle 175"/>
            <p:cNvSpPr>
              <a:spLocks noChangeArrowheads="1"/>
            </p:cNvSpPr>
            <p:nvPr/>
          </p:nvSpPr>
          <p:spPr bwMode="auto">
            <a:xfrm>
              <a:off x="1973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5" name="Rectangle 176"/>
            <p:cNvSpPr>
              <a:spLocks noChangeArrowheads="1"/>
            </p:cNvSpPr>
            <p:nvPr/>
          </p:nvSpPr>
          <p:spPr bwMode="auto">
            <a:xfrm>
              <a:off x="2063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6" name="Rectangle 177"/>
            <p:cNvSpPr>
              <a:spLocks noChangeArrowheads="1"/>
            </p:cNvSpPr>
            <p:nvPr/>
          </p:nvSpPr>
          <p:spPr bwMode="auto">
            <a:xfrm>
              <a:off x="2154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7" name="Rectangle 178"/>
            <p:cNvSpPr>
              <a:spLocks noChangeArrowheads="1"/>
            </p:cNvSpPr>
            <p:nvPr/>
          </p:nvSpPr>
          <p:spPr bwMode="auto">
            <a:xfrm>
              <a:off x="2245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8" name="Rectangle 179"/>
            <p:cNvSpPr>
              <a:spLocks noChangeArrowheads="1"/>
            </p:cNvSpPr>
            <p:nvPr/>
          </p:nvSpPr>
          <p:spPr bwMode="auto">
            <a:xfrm>
              <a:off x="2335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09" name="Rectangle 180"/>
            <p:cNvSpPr>
              <a:spLocks noChangeArrowheads="1"/>
            </p:cNvSpPr>
            <p:nvPr/>
          </p:nvSpPr>
          <p:spPr bwMode="auto">
            <a:xfrm>
              <a:off x="1973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0" name="Rectangle 181"/>
            <p:cNvSpPr>
              <a:spLocks noChangeArrowheads="1"/>
            </p:cNvSpPr>
            <p:nvPr/>
          </p:nvSpPr>
          <p:spPr bwMode="auto">
            <a:xfrm>
              <a:off x="2063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1" name="Rectangle 182"/>
            <p:cNvSpPr>
              <a:spLocks noChangeArrowheads="1"/>
            </p:cNvSpPr>
            <p:nvPr/>
          </p:nvSpPr>
          <p:spPr bwMode="auto">
            <a:xfrm>
              <a:off x="2154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2" name="Rectangle 183"/>
            <p:cNvSpPr>
              <a:spLocks noChangeArrowheads="1"/>
            </p:cNvSpPr>
            <p:nvPr/>
          </p:nvSpPr>
          <p:spPr bwMode="auto">
            <a:xfrm>
              <a:off x="2245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3" name="Rectangle 184"/>
            <p:cNvSpPr>
              <a:spLocks noChangeArrowheads="1"/>
            </p:cNvSpPr>
            <p:nvPr/>
          </p:nvSpPr>
          <p:spPr bwMode="auto">
            <a:xfrm>
              <a:off x="2335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4" name="Rectangle 185"/>
            <p:cNvSpPr>
              <a:spLocks noChangeArrowheads="1"/>
            </p:cNvSpPr>
            <p:nvPr/>
          </p:nvSpPr>
          <p:spPr bwMode="auto">
            <a:xfrm>
              <a:off x="1973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5" name="Rectangle 186"/>
            <p:cNvSpPr>
              <a:spLocks noChangeArrowheads="1"/>
            </p:cNvSpPr>
            <p:nvPr/>
          </p:nvSpPr>
          <p:spPr bwMode="auto">
            <a:xfrm>
              <a:off x="2063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6" name="Rectangle 187"/>
            <p:cNvSpPr>
              <a:spLocks noChangeArrowheads="1"/>
            </p:cNvSpPr>
            <p:nvPr/>
          </p:nvSpPr>
          <p:spPr bwMode="auto">
            <a:xfrm>
              <a:off x="2154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7" name="Rectangle 188"/>
            <p:cNvSpPr>
              <a:spLocks noChangeArrowheads="1"/>
            </p:cNvSpPr>
            <p:nvPr/>
          </p:nvSpPr>
          <p:spPr bwMode="auto">
            <a:xfrm>
              <a:off x="2245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8" name="Rectangle 189"/>
            <p:cNvSpPr>
              <a:spLocks noChangeArrowheads="1"/>
            </p:cNvSpPr>
            <p:nvPr/>
          </p:nvSpPr>
          <p:spPr bwMode="auto">
            <a:xfrm>
              <a:off x="2335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19" name="Rectangle 190"/>
            <p:cNvSpPr>
              <a:spLocks noChangeArrowheads="1"/>
            </p:cNvSpPr>
            <p:nvPr/>
          </p:nvSpPr>
          <p:spPr bwMode="auto">
            <a:xfrm>
              <a:off x="1973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0" name="Rectangle 191"/>
            <p:cNvSpPr>
              <a:spLocks noChangeArrowheads="1"/>
            </p:cNvSpPr>
            <p:nvPr/>
          </p:nvSpPr>
          <p:spPr bwMode="auto">
            <a:xfrm>
              <a:off x="2063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1" name="Rectangle 192"/>
            <p:cNvSpPr>
              <a:spLocks noChangeArrowheads="1"/>
            </p:cNvSpPr>
            <p:nvPr/>
          </p:nvSpPr>
          <p:spPr bwMode="auto">
            <a:xfrm>
              <a:off x="2154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2" name="Rectangle 193"/>
            <p:cNvSpPr>
              <a:spLocks noChangeArrowheads="1"/>
            </p:cNvSpPr>
            <p:nvPr/>
          </p:nvSpPr>
          <p:spPr bwMode="auto">
            <a:xfrm>
              <a:off x="2245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3" name="Rectangle 194"/>
            <p:cNvSpPr>
              <a:spLocks noChangeArrowheads="1"/>
            </p:cNvSpPr>
            <p:nvPr/>
          </p:nvSpPr>
          <p:spPr bwMode="auto">
            <a:xfrm>
              <a:off x="2335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4" name="Rectangle 195"/>
            <p:cNvSpPr>
              <a:spLocks noChangeArrowheads="1"/>
            </p:cNvSpPr>
            <p:nvPr/>
          </p:nvSpPr>
          <p:spPr bwMode="auto">
            <a:xfrm>
              <a:off x="1973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5" name="Rectangle 196"/>
            <p:cNvSpPr>
              <a:spLocks noChangeArrowheads="1"/>
            </p:cNvSpPr>
            <p:nvPr/>
          </p:nvSpPr>
          <p:spPr bwMode="auto">
            <a:xfrm>
              <a:off x="2063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6" name="Rectangle 197"/>
            <p:cNvSpPr>
              <a:spLocks noChangeArrowheads="1"/>
            </p:cNvSpPr>
            <p:nvPr/>
          </p:nvSpPr>
          <p:spPr bwMode="auto">
            <a:xfrm>
              <a:off x="2154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7" name="Rectangle 198"/>
            <p:cNvSpPr>
              <a:spLocks noChangeArrowheads="1"/>
            </p:cNvSpPr>
            <p:nvPr/>
          </p:nvSpPr>
          <p:spPr bwMode="auto">
            <a:xfrm>
              <a:off x="2245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8" name="Rectangle 199"/>
            <p:cNvSpPr>
              <a:spLocks noChangeArrowheads="1"/>
            </p:cNvSpPr>
            <p:nvPr/>
          </p:nvSpPr>
          <p:spPr bwMode="auto">
            <a:xfrm>
              <a:off x="2335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29" name="Rectangle 200"/>
            <p:cNvSpPr>
              <a:spLocks noChangeArrowheads="1"/>
            </p:cNvSpPr>
            <p:nvPr/>
          </p:nvSpPr>
          <p:spPr bwMode="auto">
            <a:xfrm>
              <a:off x="1973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0" name="Rectangle 201"/>
            <p:cNvSpPr>
              <a:spLocks noChangeArrowheads="1"/>
            </p:cNvSpPr>
            <p:nvPr/>
          </p:nvSpPr>
          <p:spPr bwMode="auto">
            <a:xfrm>
              <a:off x="2063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1" name="Rectangle 202"/>
            <p:cNvSpPr>
              <a:spLocks noChangeArrowheads="1"/>
            </p:cNvSpPr>
            <p:nvPr/>
          </p:nvSpPr>
          <p:spPr bwMode="auto">
            <a:xfrm>
              <a:off x="2154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2" name="Rectangle 203"/>
            <p:cNvSpPr>
              <a:spLocks noChangeArrowheads="1"/>
            </p:cNvSpPr>
            <p:nvPr/>
          </p:nvSpPr>
          <p:spPr bwMode="auto">
            <a:xfrm>
              <a:off x="2245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3" name="Rectangle 204"/>
            <p:cNvSpPr>
              <a:spLocks noChangeArrowheads="1"/>
            </p:cNvSpPr>
            <p:nvPr/>
          </p:nvSpPr>
          <p:spPr bwMode="auto">
            <a:xfrm>
              <a:off x="2335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4" name="Rectangle 205"/>
            <p:cNvSpPr>
              <a:spLocks noChangeArrowheads="1"/>
            </p:cNvSpPr>
            <p:nvPr/>
          </p:nvSpPr>
          <p:spPr bwMode="auto">
            <a:xfrm>
              <a:off x="1520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5" name="Rectangle 206"/>
            <p:cNvSpPr>
              <a:spLocks noChangeArrowheads="1"/>
            </p:cNvSpPr>
            <p:nvPr/>
          </p:nvSpPr>
          <p:spPr bwMode="auto">
            <a:xfrm>
              <a:off x="1610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6" name="Rectangle 207"/>
            <p:cNvSpPr>
              <a:spLocks noChangeArrowheads="1"/>
            </p:cNvSpPr>
            <p:nvPr/>
          </p:nvSpPr>
          <p:spPr bwMode="auto">
            <a:xfrm>
              <a:off x="1701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7" name="Rectangle 208"/>
            <p:cNvSpPr>
              <a:spLocks noChangeArrowheads="1"/>
            </p:cNvSpPr>
            <p:nvPr/>
          </p:nvSpPr>
          <p:spPr bwMode="auto">
            <a:xfrm>
              <a:off x="1792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8" name="Rectangle 209"/>
            <p:cNvSpPr>
              <a:spLocks noChangeArrowheads="1"/>
            </p:cNvSpPr>
            <p:nvPr/>
          </p:nvSpPr>
          <p:spPr bwMode="auto">
            <a:xfrm>
              <a:off x="1882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9" name="Rectangle 210"/>
            <p:cNvSpPr>
              <a:spLocks noChangeArrowheads="1"/>
            </p:cNvSpPr>
            <p:nvPr/>
          </p:nvSpPr>
          <p:spPr bwMode="auto">
            <a:xfrm>
              <a:off x="1520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0" name="Rectangle 211"/>
            <p:cNvSpPr>
              <a:spLocks noChangeArrowheads="1"/>
            </p:cNvSpPr>
            <p:nvPr/>
          </p:nvSpPr>
          <p:spPr bwMode="auto">
            <a:xfrm>
              <a:off x="1610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1" name="Rectangle 212"/>
            <p:cNvSpPr>
              <a:spLocks noChangeArrowheads="1"/>
            </p:cNvSpPr>
            <p:nvPr/>
          </p:nvSpPr>
          <p:spPr bwMode="auto">
            <a:xfrm>
              <a:off x="1701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2" name="Rectangle 213"/>
            <p:cNvSpPr>
              <a:spLocks noChangeArrowheads="1"/>
            </p:cNvSpPr>
            <p:nvPr/>
          </p:nvSpPr>
          <p:spPr bwMode="auto">
            <a:xfrm>
              <a:off x="1792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3" name="Rectangle 214"/>
            <p:cNvSpPr>
              <a:spLocks noChangeArrowheads="1"/>
            </p:cNvSpPr>
            <p:nvPr/>
          </p:nvSpPr>
          <p:spPr bwMode="auto">
            <a:xfrm>
              <a:off x="1882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4" name="Rectangle 215"/>
            <p:cNvSpPr>
              <a:spLocks noChangeArrowheads="1"/>
            </p:cNvSpPr>
            <p:nvPr/>
          </p:nvSpPr>
          <p:spPr bwMode="auto">
            <a:xfrm>
              <a:off x="1520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5" name="Rectangle 216"/>
            <p:cNvSpPr>
              <a:spLocks noChangeArrowheads="1"/>
            </p:cNvSpPr>
            <p:nvPr/>
          </p:nvSpPr>
          <p:spPr bwMode="auto">
            <a:xfrm>
              <a:off x="1610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6" name="Rectangle 217"/>
            <p:cNvSpPr>
              <a:spLocks noChangeArrowheads="1"/>
            </p:cNvSpPr>
            <p:nvPr/>
          </p:nvSpPr>
          <p:spPr bwMode="auto">
            <a:xfrm>
              <a:off x="1701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7" name="Rectangle 218"/>
            <p:cNvSpPr>
              <a:spLocks noChangeArrowheads="1"/>
            </p:cNvSpPr>
            <p:nvPr/>
          </p:nvSpPr>
          <p:spPr bwMode="auto">
            <a:xfrm>
              <a:off x="1792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8" name="Rectangle 219"/>
            <p:cNvSpPr>
              <a:spLocks noChangeArrowheads="1"/>
            </p:cNvSpPr>
            <p:nvPr/>
          </p:nvSpPr>
          <p:spPr bwMode="auto">
            <a:xfrm>
              <a:off x="1882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49" name="Rectangle 220"/>
            <p:cNvSpPr>
              <a:spLocks noChangeArrowheads="1"/>
            </p:cNvSpPr>
            <p:nvPr/>
          </p:nvSpPr>
          <p:spPr bwMode="auto">
            <a:xfrm>
              <a:off x="152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50" name="Rectangle 221"/>
            <p:cNvSpPr>
              <a:spLocks noChangeArrowheads="1"/>
            </p:cNvSpPr>
            <p:nvPr/>
          </p:nvSpPr>
          <p:spPr bwMode="auto">
            <a:xfrm>
              <a:off x="161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51" name="Rectangle 222"/>
            <p:cNvSpPr>
              <a:spLocks noChangeArrowheads="1"/>
            </p:cNvSpPr>
            <p:nvPr/>
          </p:nvSpPr>
          <p:spPr bwMode="auto">
            <a:xfrm>
              <a:off x="1701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52" name="Rectangle 223"/>
            <p:cNvSpPr>
              <a:spLocks noChangeArrowheads="1"/>
            </p:cNvSpPr>
            <p:nvPr/>
          </p:nvSpPr>
          <p:spPr bwMode="auto">
            <a:xfrm>
              <a:off x="1792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53" name="Rectangle 224"/>
            <p:cNvSpPr>
              <a:spLocks noChangeArrowheads="1"/>
            </p:cNvSpPr>
            <p:nvPr/>
          </p:nvSpPr>
          <p:spPr bwMode="auto">
            <a:xfrm>
              <a:off x="1882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54" name="Rectangle 225"/>
            <p:cNvSpPr>
              <a:spLocks noChangeArrowheads="1"/>
            </p:cNvSpPr>
            <p:nvPr/>
          </p:nvSpPr>
          <p:spPr bwMode="auto">
            <a:xfrm>
              <a:off x="152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55" name="Rectangle 226"/>
            <p:cNvSpPr>
              <a:spLocks noChangeArrowheads="1"/>
            </p:cNvSpPr>
            <p:nvPr/>
          </p:nvSpPr>
          <p:spPr bwMode="auto">
            <a:xfrm>
              <a:off x="161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56" name="Rectangle 227"/>
            <p:cNvSpPr>
              <a:spLocks noChangeArrowheads="1"/>
            </p:cNvSpPr>
            <p:nvPr/>
          </p:nvSpPr>
          <p:spPr bwMode="auto">
            <a:xfrm>
              <a:off x="1701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57" name="Rectangle 228"/>
            <p:cNvSpPr>
              <a:spLocks noChangeArrowheads="1"/>
            </p:cNvSpPr>
            <p:nvPr/>
          </p:nvSpPr>
          <p:spPr bwMode="auto">
            <a:xfrm>
              <a:off x="1792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58" name="Rectangle 229"/>
            <p:cNvSpPr>
              <a:spLocks noChangeArrowheads="1"/>
            </p:cNvSpPr>
            <p:nvPr/>
          </p:nvSpPr>
          <p:spPr bwMode="auto">
            <a:xfrm>
              <a:off x="1882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30"/>
          <p:cNvGrpSpPr>
            <a:grpSpLocks/>
          </p:cNvGrpSpPr>
          <p:nvPr/>
        </p:nvGrpSpPr>
        <p:grpSpPr bwMode="auto">
          <a:xfrm>
            <a:off x="1577975" y="1931988"/>
            <a:ext cx="1698625" cy="1441450"/>
            <a:chOff x="975" y="1480"/>
            <a:chExt cx="1070" cy="908"/>
          </a:xfrm>
        </p:grpSpPr>
        <p:sp>
          <p:nvSpPr>
            <p:cNvPr id="60902" name="Text Box 231"/>
            <p:cNvSpPr txBox="1">
              <a:spLocks noChangeArrowheads="1"/>
            </p:cNvSpPr>
            <p:nvPr/>
          </p:nvSpPr>
          <p:spPr bwMode="auto">
            <a:xfrm>
              <a:off x="975" y="1753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i="1">
                  <a:solidFill>
                    <a:srgbClr val="0033CC"/>
                  </a:solidFill>
                  <a:ea typeface="新細明體" pitchFamily="18" charset="-120"/>
                  <a:cs typeface="Angsana New" pitchFamily="18" charset="-34"/>
                </a:rPr>
                <a:t>B</a:t>
              </a:r>
              <a:endParaRPr lang="th-TH" altLang="zh-TW" i="1">
                <a:solidFill>
                  <a:srgbClr val="0033CC"/>
                </a:solidFill>
                <a:ea typeface="新細明體" pitchFamily="18" charset="-120"/>
                <a:cs typeface="Angsana New" pitchFamily="18" charset="-34"/>
              </a:endParaRPr>
            </a:p>
          </p:txBody>
        </p:sp>
        <p:grpSp>
          <p:nvGrpSpPr>
            <p:cNvPr id="60903" name="Group 232"/>
            <p:cNvGrpSpPr>
              <a:grpSpLocks/>
            </p:cNvGrpSpPr>
            <p:nvPr/>
          </p:nvGrpSpPr>
          <p:grpSpPr bwMode="auto">
            <a:xfrm>
              <a:off x="1319" y="1480"/>
              <a:ext cx="726" cy="908"/>
              <a:chOff x="476" y="572"/>
              <a:chExt cx="726" cy="908"/>
            </a:xfrm>
          </p:grpSpPr>
          <p:grpSp>
            <p:nvGrpSpPr>
              <p:cNvPr id="60904" name="Group 233"/>
              <p:cNvGrpSpPr>
                <a:grpSpLocks/>
              </p:cNvGrpSpPr>
              <p:nvPr/>
            </p:nvGrpSpPr>
            <p:grpSpPr bwMode="auto">
              <a:xfrm>
                <a:off x="612" y="799"/>
                <a:ext cx="453" cy="453"/>
                <a:chOff x="749" y="754"/>
                <a:chExt cx="453" cy="453"/>
              </a:xfrm>
            </p:grpSpPr>
            <p:sp>
              <p:nvSpPr>
                <p:cNvPr id="60909" name="Rectangle 234"/>
                <p:cNvSpPr>
                  <a:spLocks noChangeArrowheads="1"/>
                </p:cNvSpPr>
                <p:nvPr/>
              </p:nvSpPr>
              <p:spPr bwMode="auto">
                <a:xfrm>
                  <a:off x="749" y="754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0" name="Rectangle 235"/>
                <p:cNvSpPr>
                  <a:spLocks noChangeArrowheads="1"/>
                </p:cNvSpPr>
                <p:nvPr/>
              </p:nvSpPr>
              <p:spPr bwMode="auto">
                <a:xfrm>
                  <a:off x="839" y="754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1" name="Rectangle 236"/>
                <p:cNvSpPr>
                  <a:spLocks noChangeArrowheads="1"/>
                </p:cNvSpPr>
                <p:nvPr/>
              </p:nvSpPr>
              <p:spPr bwMode="auto">
                <a:xfrm>
                  <a:off x="930" y="754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2" name="Rectangle 237"/>
                <p:cNvSpPr>
                  <a:spLocks noChangeArrowheads="1"/>
                </p:cNvSpPr>
                <p:nvPr/>
              </p:nvSpPr>
              <p:spPr bwMode="auto">
                <a:xfrm>
                  <a:off x="1021" y="754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3" name="Rectangle 238"/>
                <p:cNvSpPr>
                  <a:spLocks noChangeArrowheads="1"/>
                </p:cNvSpPr>
                <p:nvPr/>
              </p:nvSpPr>
              <p:spPr bwMode="auto">
                <a:xfrm>
                  <a:off x="1111" y="754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4" name="Rectangle 239"/>
                <p:cNvSpPr>
                  <a:spLocks noChangeArrowheads="1"/>
                </p:cNvSpPr>
                <p:nvPr/>
              </p:nvSpPr>
              <p:spPr bwMode="auto">
                <a:xfrm>
                  <a:off x="749" y="84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5" name="Rectangle 240"/>
                <p:cNvSpPr>
                  <a:spLocks noChangeArrowheads="1"/>
                </p:cNvSpPr>
                <p:nvPr/>
              </p:nvSpPr>
              <p:spPr bwMode="auto">
                <a:xfrm>
                  <a:off x="839" y="84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6" name="Rectangle 241"/>
                <p:cNvSpPr>
                  <a:spLocks noChangeArrowheads="1"/>
                </p:cNvSpPr>
                <p:nvPr/>
              </p:nvSpPr>
              <p:spPr bwMode="auto">
                <a:xfrm>
                  <a:off x="930" y="84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7" name="Rectangle 242"/>
                <p:cNvSpPr>
                  <a:spLocks noChangeArrowheads="1"/>
                </p:cNvSpPr>
                <p:nvPr/>
              </p:nvSpPr>
              <p:spPr bwMode="auto">
                <a:xfrm>
                  <a:off x="1021" y="84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8" name="Rectangle 243"/>
                <p:cNvSpPr>
                  <a:spLocks noChangeArrowheads="1"/>
                </p:cNvSpPr>
                <p:nvPr/>
              </p:nvSpPr>
              <p:spPr bwMode="auto">
                <a:xfrm>
                  <a:off x="1111" y="84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19" name="Rectangle 244"/>
                <p:cNvSpPr>
                  <a:spLocks noChangeArrowheads="1"/>
                </p:cNvSpPr>
                <p:nvPr/>
              </p:nvSpPr>
              <p:spPr bwMode="auto">
                <a:xfrm>
                  <a:off x="749" y="93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0" name="Rectangle 245"/>
                <p:cNvSpPr>
                  <a:spLocks noChangeArrowheads="1"/>
                </p:cNvSpPr>
                <p:nvPr/>
              </p:nvSpPr>
              <p:spPr bwMode="auto">
                <a:xfrm>
                  <a:off x="839" y="93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1" name="Rectangle 246"/>
                <p:cNvSpPr>
                  <a:spLocks noChangeArrowheads="1"/>
                </p:cNvSpPr>
                <p:nvPr/>
              </p:nvSpPr>
              <p:spPr bwMode="auto">
                <a:xfrm>
                  <a:off x="930" y="93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2" name="Rectangle 247"/>
                <p:cNvSpPr>
                  <a:spLocks noChangeArrowheads="1"/>
                </p:cNvSpPr>
                <p:nvPr/>
              </p:nvSpPr>
              <p:spPr bwMode="auto">
                <a:xfrm>
                  <a:off x="1021" y="93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3" name="Rectangle 248"/>
                <p:cNvSpPr>
                  <a:spLocks noChangeArrowheads="1"/>
                </p:cNvSpPr>
                <p:nvPr/>
              </p:nvSpPr>
              <p:spPr bwMode="auto">
                <a:xfrm>
                  <a:off x="1111" y="935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4" name="Rectangle 249"/>
                <p:cNvSpPr>
                  <a:spLocks noChangeArrowheads="1"/>
                </p:cNvSpPr>
                <p:nvPr/>
              </p:nvSpPr>
              <p:spPr bwMode="auto">
                <a:xfrm>
                  <a:off x="749" y="102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5" name="Rectangle 250"/>
                <p:cNvSpPr>
                  <a:spLocks noChangeArrowheads="1"/>
                </p:cNvSpPr>
                <p:nvPr/>
              </p:nvSpPr>
              <p:spPr bwMode="auto">
                <a:xfrm>
                  <a:off x="839" y="102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6" name="Rectangle 251"/>
                <p:cNvSpPr>
                  <a:spLocks noChangeArrowheads="1"/>
                </p:cNvSpPr>
                <p:nvPr/>
              </p:nvSpPr>
              <p:spPr bwMode="auto">
                <a:xfrm>
                  <a:off x="930" y="102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7" name="Rectangle 252"/>
                <p:cNvSpPr>
                  <a:spLocks noChangeArrowheads="1"/>
                </p:cNvSpPr>
                <p:nvPr/>
              </p:nvSpPr>
              <p:spPr bwMode="auto">
                <a:xfrm>
                  <a:off x="1021" y="102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8" name="Rectangle 253"/>
                <p:cNvSpPr>
                  <a:spLocks noChangeArrowheads="1"/>
                </p:cNvSpPr>
                <p:nvPr/>
              </p:nvSpPr>
              <p:spPr bwMode="auto">
                <a:xfrm>
                  <a:off x="1111" y="102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29" name="Rectangle 254"/>
                <p:cNvSpPr>
                  <a:spLocks noChangeArrowheads="1"/>
                </p:cNvSpPr>
                <p:nvPr/>
              </p:nvSpPr>
              <p:spPr bwMode="auto">
                <a:xfrm>
                  <a:off x="749" y="111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30" name="Rectangle 255"/>
                <p:cNvSpPr>
                  <a:spLocks noChangeArrowheads="1"/>
                </p:cNvSpPr>
                <p:nvPr/>
              </p:nvSpPr>
              <p:spPr bwMode="auto">
                <a:xfrm>
                  <a:off x="839" y="111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31" name="Rectangle 256"/>
                <p:cNvSpPr>
                  <a:spLocks noChangeArrowheads="1"/>
                </p:cNvSpPr>
                <p:nvPr/>
              </p:nvSpPr>
              <p:spPr bwMode="auto">
                <a:xfrm>
                  <a:off x="930" y="111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32" name="Rectangle 257"/>
                <p:cNvSpPr>
                  <a:spLocks noChangeArrowheads="1"/>
                </p:cNvSpPr>
                <p:nvPr/>
              </p:nvSpPr>
              <p:spPr bwMode="auto">
                <a:xfrm>
                  <a:off x="1021" y="111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933" name="Rectangle 258"/>
                <p:cNvSpPr>
                  <a:spLocks noChangeArrowheads="1"/>
                </p:cNvSpPr>
                <p:nvPr/>
              </p:nvSpPr>
              <p:spPr bwMode="auto">
                <a:xfrm>
                  <a:off x="1111" y="1116"/>
                  <a:ext cx="91" cy="91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905" name="Line 259"/>
              <p:cNvSpPr>
                <a:spLocks noChangeShapeType="1"/>
              </p:cNvSpPr>
              <p:nvPr/>
            </p:nvSpPr>
            <p:spPr bwMode="auto">
              <a:xfrm>
                <a:off x="839" y="57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906" name="Line 260"/>
              <p:cNvSpPr>
                <a:spLocks noChangeShapeType="1"/>
              </p:cNvSpPr>
              <p:nvPr/>
            </p:nvSpPr>
            <p:spPr bwMode="auto">
              <a:xfrm>
                <a:off x="839" y="1253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907" name="Line 261"/>
              <p:cNvSpPr>
                <a:spLocks noChangeShapeType="1"/>
              </p:cNvSpPr>
              <p:nvPr/>
            </p:nvSpPr>
            <p:spPr bwMode="auto">
              <a:xfrm>
                <a:off x="1066" y="1026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908" name="Line 262"/>
              <p:cNvSpPr>
                <a:spLocks noChangeShapeType="1"/>
              </p:cNvSpPr>
              <p:nvPr/>
            </p:nvSpPr>
            <p:spPr bwMode="auto">
              <a:xfrm>
                <a:off x="476" y="1026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8855" name="Freeform 263"/>
          <p:cNvSpPr>
            <a:spLocks/>
          </p:cNvSpPr>
          <p:nvPr/>
        </p:nvSpPr>
        <p:spPr bwMode="auto">
          <a:xfrm>
            <a:off x="5724525" y="3298825"/>
            <a:ext cx="2160588" cy="2879725"/>
          </a:xfrm>
          <a:custGeom>
            <a:avLst/>
            <a:gdLst>
              <a:gd name="T0" fmla="*/ 0 w 1361"/>
              <a:gd name="T1" fmla="*/ 720725 h 1814"/>
              <a:gd name="T2" fmla="*/ 719138 w 1361"/>
              <a:gd name="T3" fmla="*/ 720725 h 1814"/>
              <a:gd name="T4" fmla="*/ 719138 w 1361"/>
              <a:gd name="T5" fmla="*/ 0 h 1814"/>
              <a:gd name="T6" fmla="*/ 1439863 w 1361"/>
              <a:gd name="T7" fmla="*/ 0 h 1814"/>
              <a:gd name="T8" fmla="*/ 1439863 w 1361"/>
              <a:gd name="T9" fmla="*/ 720725 h 1814"/>
              <a:gd name="T10" fmla="*/ 2160588 w 1361"/>
              <a:gd name="T11" fmla="*/ 720725 h 1814"/>
              <a:gd name="T12" fmla="*/ 2160588 w 1361"/>
              <a:gd name="T13" fmla="*/ 2160588 h 1814"/>
              <a:gd name="T14" fmla="*/ 1439863 w 1361"/>
              <a:gd name="T15" fmla="*/ 2160588 h 1814"/>
              <a:gd name="T16" fmla="*/ 1439863 w 1361"/>
              <a:gd name="T17" fmla="*/ 2879725 h 1814"/>
              <a:gd name="T18" fmla="*/ 0 w 1361"/>
              <a:gd name="T19" fmla="*/ 2879725 h 1814"/>
              <a:gd name="T20" fmla="*/ 0 w 1361"/>
              <a:gd name="T21" fmla="*/ 720725 h 181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61"/>
              <a:gd name="T34" fmla="*/ 0 h 1814"/>
              <a:gd name="T35" fmla="*/ 1361 w 1361"/>
              <a:gd name="T36" fmla="*/ 1814 h 181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61" h="1814">
                <a:moveTo>
                  <a:pt x="0" y="454"/>
                </a:moveTo>
                <a:lnTo>
                  <a:pt x="453" y="454"/>
                </a:lnTo>
                <a:lnTo>
                  <a:pt x="453" y="0"/>
                </a:lnTo>
                <a:lnTo>
                  <a:pt x="907" y="0"/>
                </a:lnTo>
                <a:lnTo>
                  <a:pt x="907" y="454"/>
                </a:lnTo>
                <a:lnTo>
                  <a:pt x="1361" y="454"/>
                </a:lnTo>
                <a:lnTo>
                  <a:pt x="1361" y="1361"/>
                </a:lnTo>
                <a:lnTo>
                  <a:pt x="907" y="1361"/>
                </a:lnTo>
                <a:lnTo>
                  <a:pt x="907" y="1814"/>
                </a:lnTo>
                <a:lnTo>
                  <a:pt x="0" y="1814"/>
                </a:lnTo>
                <a:lnTo>
                  <a:pt x="0" y="454"/>
                </a:lnTo>
                <a:close/>
              </a:path>
            </a:pathLst>
          </a:custGeom>
          <a:noFill/>
          <a:ln w="38100">
            <a:solidFill>
              <a:srgbClr val="8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264"/>
          <p:cNvGrpSpPr>
            <a:grpSpLocks/>
          </p:cNvGrpSpPr>
          <p:nvPr/>
        </p:nvGrpSpPr>
        <p:grpSpPr bwMode="auto">
          <a:xfrm>
            <a:off x="5724525" y="4017963"/>
            <a:ext cx="719138" cy="720725"/>
            <a:chOff x="2200" y="2205"/>
            <a:chExt cx="453" cy="454"/>
          </a:xfrm>
        </p:grpSpPr>
        <p:sp>
          <p:nvSpPr>
            <p:cNvPr id="60876" name="Rectangle 265"/>
            <p:cNvSpPr>
              <a:spLocks noChangeArrowheads="1"/>
            </p:cNvSpPr>
            <p:nvPr/>
          </p:nvSpPr>
          <p:spPr bwMode="auto">
            <a:xfrm>
              <a:off x="220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77" name="Rectangle 266"/>
            <p:cNvSpPr>
              <a:spLocks noChangeArrowheads="1"/>
            </p:cNvSpPr>
            <p:nvPr/>
          </p:nvSpPr>
          <p:spPr bwMode="auto">
            <a:xfrm>
              <a:off x="229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78" name="Rectangle 267"/>
            <p:cNvSpPr>
              <a:spLocks noChangeArrowheads="1"/>
            </p:cNvSpPr>
            <p:nvPr/>
          </p:nvSpPr>
          <p:spPr bwMode="auto">
            <a:xfrm>
              <a:off x="2381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79" name="Rectangle 268"/>
            <p:cNvSpPr>
              <a:spLocks noChangeArrowheads="1"/>
            </p:cNvSpPr>
            <p:nvPr/>
          </p:nvSpPr>
          <p:spPr bwMode="auto">
            <a:xfrm>
              <a:off x="247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0" name="Rectangle 269"/>
            <p:cNvSpPr>
              <a:spLocks noChangeArrowheads="1"/>
            </p:cNvSpPr>
            <p:nvPr/>
          </p:nvSpPr>
          <p:spPr bwMode="auto">
            <a:xfrm>
              <a:off x="256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1" name="Rectangle 270"/>
            <p:cNvSpPr>
              <a:spLocks noChangeArrowheads="1"/>
            </p:cNvSpPr>
            <p:nvPr/>
          </p:nvSpPr>
          <p:spPr bwMode="auto">
            <a:xfrm>
              <a:off x="220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2" name="Rectangle 271"/>
            <p:cNvSpPr>
              <a:spLocks noChangeArrowheads="1"/>
            </p:cNvSpPr>
            <p:nvPr/>
          </p:nvSpPr>
          <p:spPr bwMode="auto">
            <a:xfrm>
              <a:off x="229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3" name="Rectangle 272"/>
            <p:cNvSpPr>
              <a:spLocks noChangeArrowheads="1"/>
            </p:cNvSpPr>
            <p:nvPr/>
          </p:nvSpPr>
          <p:spPr bwMode="auto">
            <a:xfrm>
              <a:off x="2381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4" name="Rectangle 273"/>
            <p:cNvSpPr>
              <a:spLocks noChangeArrowheads="1"/>
            </p:cNvSpPr>
            <p:nvPr/>
          </p:nvSpPr>
          <p:spPr bwMode="auto">
            <a:xfrm>
              <a:off x="247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5" name="Rectangle 274"/>
            <p:cNvSpPr>
              <a:spLocks noChangeArrowheads="1"/>
            </p:cNvSpPr>
            <p:nvPr/>
          </p:nvSpPr>
          <p:spPr bwMode="auto">
            <a:xfrm>
              <a:off x="256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6" name="Rectangle 275"/>
            <p:cNvSpPr>
              <a:spLocks noChangeArrowheads="1"/>
            </p:cNvSpPr>
            <p:nvPr/>
          </p:nvSpPr>
          <p:spPr bwMode="auto">
            <a:xfrm>
              <a:off x="220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7" name="Rectangle 276"/>
            <p:cNvSpPr>
              <a:spLocks noChangeArrowheads="1"/>
            </p:cNvSpPr>
            <p:nvPr/>
          </p:nvSpPr>
          <p:spPr bwMode="auto">
            <a:xfrm>
              <a:off x="229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8" name="Rectangle 277"/>
            <p:cNvSpPr>
              <a:spLocks noChangeArrowheads="1"/>
            </p:cNvSpPr>
            <p:nvPr/>
          </p:nvSpPr>
          <p:spPr bwMode="auto">
            <a:xfrm>
              <a:off x="2381" y="238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89" name="Rectangle 278"/>
            <p:cNvSpPr>
              <a:spLocks noChangeArrowheads="1"/>
            </p:cNvSpPr>
            <p:nvPr/>
          </p:nvSpPr>
          <p:spPr bwMode="auto">
            <a:xfrm>
              <a:off x="247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0" name="Rectangle 279"/>
            <p:cNvSpPr>
              <a:spLocks noChangeArrowheads="1"/>
            </p:cNvSpPr>
            <p:nvPr/>
          </p:nvSpPr>
          <p:spPr bwMode="auto">
            <a:xfrm>
              <a:off x="256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1" name="Rectangle 280"/>
            <p:cNvSpPr>
              <a:spLocks noChangeArrowheads="1"/>
            </p:cNvSpPr>
            <p:nvPr/>
          </p:nvSpPr>
          <p:spPr bwMode="auto">
            <a:xfrm>
              <a:off x="220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2" name="Rectangle 281"/>
            <p:cNvSpPr>
              <a:spLocks noChangeArrowheads="1"/>
            </p:cNvSpPr>
            <p:nvPr/>
          </p:nvSpPr>
          <p:spPr bwMode="auto">
            <a:xfrm>
              <a:off x="229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3" name="Rectangle 282"/>
            <p:cNvSpPr>
              <a:spLocks noChangeArrowheads="1"/>
            </p:cNvSpPr>
            <p:nvPr/>
          </p:nvSpPr>
          <p:spPr bwMode="auto">
            <a:xfrm>
              <a:off x="2381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4" name="Rectangle 283"/>
            <p:cNvSpPr>
              <a:spLocks noChangeArrowheads="1"/>
            </p:cNvSpPr>
            <p:nvPr/>
          </p:nvSpPr>
          <p:spPr bwMode="auto">
            <a:xfrm>
              <a:off x="247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5" name="Rectangle 284"/>
            <p:cNvSpPr>
              <a:spLocks noChangeArrowheads="1"/>
            </p:cNvSpPr>
            <p:nvPr/>
          </p:nvSpPr>
          <p:spPr bwMode="auto">
            <a:xfrm>
              <a:off x="256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6" name="Rectangle 285"/>
            <p:cNvSpPr>
              <a:spLocks noChangeArrowheads="1"/>
            </p:cNvSpPr>
            <p:nvPr/>
          </p:nvSpPr>
          <p:spPr bwMode="auto">
            <a:xfrm>
              <a:off x="220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7" name="Rectangle 286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8" name="Rectangle 287"/>
            <p:cNvSpPr>
              <a:spLocks noChangeArrowheads="1"/>
            </p:cNvSpPr>
            <p:nvPr/>
          </p:nvSpPr>
          <p:spPr bwMode="auto">
            <a:xfrm>
              <a:off x="2381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99" name="Rectangle 288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00" name="Rectangle 289"/>
            <p:cNvSpPr>
              <a:spLocks noChangeArrowheads="1"/>
            </p:cNvSpPr>
            <p:nvPr/>
          </p:nvSpPr>
          <p:spPr bwMode="auto">
            <a:xfrm>
              <a:off x="256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01" name="Rectangle 290"/>
            <p:cNvSpPr>
              <a:spLocks noChangeArrowheads="1"/>
            </p:cNvSpPr>
            <p:nvPr/>
          </p:nvSpPr>
          <p:spPr bwMode="auto">
            <a:xfrm>
              <a:off x="2200" y="2205"/>
              <a:ext cx="453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291"/>
          <p:cNvGrpSpPr>
            <a:grpSpLocks/>
          </p:cNvGrpSpPr>
          <p:nvPr/>
        </p:nvGrpSpPr>
        <p:grpSpPr bwMode="auto">
          <a:xfrm>
            <a:off x="6443663" y="4017963"/>
            <a:ext cx="719137" cy="720725"/>
            <a:chOff x="2200" y="2205"/>
            <a:chExt cx="453" cy="454"/>
          </a:xfrm>
        </p:grpSpPr>
        <p:sp>
          <p:nvSpPr>
            <p:cNvPr id="60850" name="Rectangle 292"/>
            <p:cNvSpPr>
              <a:spLocks noChangeArrowheads="1"/>
            </p:cNvSpPr>
            <p:nvPr/>
          </p:nvSpPr>
          <p:spPr bwMode="auto">
            <a:xfrm>
              <a:off x="220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51" name="Rectangle 293"/>
            <p:cNvSpPr>
              <a:spLocks noChangeArrowheads="1"/>
            </p:cNvSpPr>
            <p:nvPr/>
          </p:nvSpPr>
          <p:spPr bwMode="auto">
            <a:xfrm>
              <a:off x="229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52" name="Rectangle 294"/>
            <p:cNvSpPr>
              <a:spLocks noChangeArrowheads="1"/>
            </p:cNvSpPr>
            <p:nvPr/>
          </p:nvSpPr>
          <p:spPr bwMode="auto">
            <a:xfrm>
              <a:off x="2381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53" name="Rectangle 295"/>
            <p:cNvSpPr>
              <a:spLocks noChangeArrowheads="1"/>
            </p:cNvSpPr>
            <p:nvPr/>
          </p:nvSpPr>
          <p:spPr bwMode="auto">
            <a:xfrm>
              <a:off x="247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54" name="Rectangle 296"/>
            <p:cNvSpPr>
              <a:spLocks noChangeArrowheads="1"/>
            </p:cNvSpPr>
            <p:nvPr/>
          </p:nvSpPr>
          <p:spPr bwMode="auto">
            <a:xfrm>
              <a:off x="256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55" name="Rectangle 297"/>
            <p:cNvSpPr>
              <a:spLocks noChangeArrowheads="1"/>
            </p:cNvSpPr>
            <p:nvPr/>
          </p:nvSpPr>
          <p:spPr bwMode="auto">
            <a:xfrm>
              <a:off x="220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56" name="Rectangle 298"/>
            <p:cNvSpPr>
              <a:spLocks noChangeArrowheads="1"/>
            </p:cNvSpPr>
            <p:nvPr/>
          </p:nvSpPr>
          <p:spPr bwMode="auto">
            <a:xfrm>
              <a:off x="229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57" name="Rectangle 299"/>
            <p:cNvSpPr>
              <a:spLocks noChangeArrowheads="1"/>
            </p:cNvSpPr>
            <p:nvPr/>
          </p:nvSpPr>
          <p:spPr bwMode="auto">
            <a:xfrm>
              <a:off x="2381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58" name="Rectangle 300"/>
            <p:cNvSpPr>
              <a:spLocks noChangeArrowheads="1"/>
            </p:cNvSpPr>
            <p:nvPr/>
          </p:nvSpPr>
          <p:spPr bwMode="auto">
            <a:xfrm>
              <a:off x="247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59" name="Rectangle 301"/>
            <p:cNvSpPr>
              <a:spLocks noChangeArrowheads="1"/>
            </p:cNvSpPr>
            <p:nvPr/>
          </p:nvSpPr>
          <p:spPr bwMode="auto">
            <a:xfrm>
              <a:off x="256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0" name="Rectangle 302"/>
            <p:cNvSpPr>
              <a:spLocks noChangeArrowheads="1"/>
            </p:cNvSpPr>
            <p:nvPr/>
          </p:nvSpPr>
          <p:spPr bwMode="auto">
            <a:xfrm>
              <a:off x="220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1" name="Rectangle 303"/>
            <p:cNvSpPr>
              <a:spLocks noChangeArrowheads="1"/>
            </p:cNvSpPr>
            <p:nvPr/>
          </p:nvSpPr>
          <p:spPr bwMode="auto">
            <a:xfrm>
              <a:off x="229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2" name="Rectangle 304"/>
            <p:cNvSpPr>
              <a:spLocks noChangeArrowheads="1"/>
            </p:cNvSpPr>
            <p:nvPr/>
          </p:nvSpPr>
          <p:spPr bwMode="auto">
            <a:xfrm>
              <a:off x="2381" y="238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3" name="Rectangle 305"/>
            <p:cNvSpPr>
              <a:spLocks noChangeArrowheads="1"/>
            </p:cNvSpPr>
            <p:nvPr/>
          </p:nvSpPr>
          <p:spPr bwMode="auto">
            <a:xfrm>
              <a:off x="247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4" name="Rectangle 306"/>
            <p:cNvSpPr>
              <a:spLocks noChangeArrowheads="1"/>
            </p:cNvSpPr>
            <p:nvPr/>
          </p:nvSpPr>
          <p:spPr bwMode="auto">
            <a:xfrm>
              <a:off x="256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5" name="Rectangle 307"/>
            <p:cNvSpPr>
              <a:spLocks noChangeArrowheads="1"/>
            </p:cNvSpPr>
            <p:nvPr/>
          </p:nvSpPr>
          <p:spPr bwMode="auto">
            <a:xfrm>
              <a:off x="220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6" name="Rectangle 308"/>
            <p:cNvSpPr>
              <a:spLocks noChangeArrowheads="1"/>
            </p:cNvSpPr>
            <p:nvPr/>
          </p:nvSpPr>
          <p:spPr bwMode="auto">
            <a:xfrm>
              <a:off x="229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7" name="Rectangle 309"/>
            <p:cNvSpPr>
              <a:spLocks noChangeArrowheads="1"/>
            </p:cNvSpPr>
            <p:nvPr/>
          </p:nvSpPr>
          <p:spPr bwMode="auto">
            <a:xfrm>
              <a:off x="2381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8" name="Rectangle 310"/>
            <p:cNvSpPr>
              <a:spLocks noChangeArrowheads="1"/>
            </p:cNvSpPr>
            <p:nvPr/>
          </p:nvSpPr>
          <p:spPr bwMode="auto">
            <a:xfrm>
              <a:off x="247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69" name="Rectangle 311"/>
            <p:cNvSpPr>
              <a:spLocks noChangeArrowheads="1"/>
            </p:cNvSpPr>
            <p:nvPr/>
          </p:nvSpPr>
          <p:spPr bwMode="auto">
            <a:xfrm>
              <a:off x="256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70" name="Rectangle 312"/>
            <p:cNvSpPr>
              <a:spLocks noChangeArrowheads="1"/>
            </p:cNvSpPr>
            <p:nvPr/>
          </p:nvSpPr>
          <p:spPr bwMode="auto">
            <a:xfrm>
              <a:off x="220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71" name="Rectangle 313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72" name="Rectangle 314"/>
            <p:cNvSpPr>
              <a:spLocks noChangeArrowheads="1"/>
            </p:cNvSpPr>
            <p:nvPr/>
          </p:nvSpPr>
          <p:spPr bwMode="auto">
            <a:xfrm>
              <a:off x="2381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73" name="Rectangle 315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74" name="Rectangle 316"/>
            <p:cNvSpPr>
              <a:spLocks noChangeArrowheads="1"/>
            </p:cNvSpPr>
            <p:nvPr/>
          </p:nvSpPr>
          <p:spPr bwMode="auto">
            <a:xfrm>
              <a:off x="256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75" name="Rectangle 317"/>
            <p:cNvSpPr>
              <a:spLocks noChangeArrowheads="1"/>
            </p:cNvSpPr>
            <p:nvPr/>
          </p:nvSpPr>
          <p:spPr bwMode="auto">
            <a:xfrm>
              <a:off x="2200" y="2205"/>
              <a:ext cx="453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8"/>
          <p:cNvGrpSpPr>
            <a:grpSpLocks/>
          </p:cNvGrpSpPr>
          <p:nvPr/>
        </p:nvGrpSpPr>
        <p:grpSpPr bwMode="auto">
          <a:xfrm>
            <a:off x="7165975" y="4017963"/>
            <a:ext cx="719138" cy="720725"/>
            <a:chOff x="2200" y="2205"/>
            <a:chExt cx="453" cy="454"/>
          </a:xfrm>
        </p:grpSpPr>
        <p:sp>
          <p:nvSpPr>
            <p:cNvPr id="60824" name="Rectangle 319"/>
            <p:cNvSpPr>
              <a:spLocks noChangeArrowheads="1"/>
            </p:cNvSpPr>
            <p:nvPr/>
          </p:nvSpPr>
          <p:spPr bwMode="auto">
            <a:xfrm>
              <a:off x="220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5" name="Rectangle 320"/>
            <p:cNvSpPr>
              <a:spLocks noChangeArrowheads="1"/>
            </p:cNvSpPr>
            <p:nvPr/>
          </p:nvSpPr>
          <p:spPr bwMode="auto">
            <a:xfrm>
              <a:off x="229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6" name="Rectangle 321"/>
            <p:cNvSpPr>
              <a:spLocks noChangeArrowheads="1"/>
            </p:cNvSpPr>
            <p:nvPr/>
          </p:nvSpPr>
          <p:spPr bwMode="auto">
            <a:xfrm>
              <a:off x="2381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7" name="Rectangle 322"/>
            <p:cNvSpPr>
              <a:spLocks noChangeArrowheads="1"/>
            </p:cNvSpPr>
            <p:nvPr/>
          </p:nvSpPr>
          <p:spPr bwMode="auto">
            <a:xfrm>
              <a:off x="247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8" name="Rectangle 323"/>
            <p:cNvSpPr>
              <a:spLocks noChangeArrowheads="1"/>
            </p:cNvSpPr>
            <p:nvPr/>
          </p:nvSpPr>
          <p:spPr bwMode="auto">
            <a:xfrm>
              <a:off x="256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9" name="Rectangle 324"/>
            <p:cNvSpPr>
              <a:spLocks noChangeArrowheads="1"/>
            </p:cNvSpPr>
            <p:nvPr/>
          </p:nvSpPr>
          <p:spPr bwMode="auto">
            <a:xfrm>
              <a:off x="220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0" name="Rectangle 325"/>
            <p:cNvSpPr>
              <a:spLocks noChangeArrowheads="1"/>
            </p:cNvSpPr>
            <p:nvPr/>
          </p:nvSpPr>
          <p:spPr bwMode="auto">
            <a:xfrm>
              <a:off x="229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1" name="Rectangle 326"/>
            <p:cNvSpPr>
              <a:spLocks noChangeArrowheads="1"/>
            </p:cNvSpPr>
            <p:nvPr/>
          </p:nvSpPr>
          <p:spPr bwMode="auto">
            <a:xfrm>
              <a:off x="2381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2" name="Rectangle 327"/>
            <p:cNvSpPr>
              <a:spLocks noChangeArrowheads="1"/>
            </p:cNvSpPr>
            <p:nvPr/>
          </p:nvSpPr>
          <p:spPr bwMode="auto">
            <a:xfrm>
              <a:off x="247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3" name="Rectangle 328"/>
            <p:cNvSpPr>
              <a:spLocks noChangeArrowheads="1"/>
            </p:cNvSpPr>
            <p:nvPr/>
          </p:nvSpPr>
          <p:spPr bwMode="auto">
            <a:xfrm>
              <a:off x="256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4" name="Rectangle 329"/>
            <p:cNvSpPr>
              <a:spLocks noChangeArrowheads="1"/>
            </p:cNvSpPr>
            <p:nvPr/>
          </p:nvSpPr>
          <p:spPr bwMode="auto">
            <a:xfrm>
              <a:off x="220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5" name="Rectangle 330"/>
            <p:cNvSpPr>
              <a:spLocks noChangeArrowheads="1"/>
            </p:cNvSpPr>
            <p:nvPr/>
          </p:nvSpPr>
          <p:spPr bwMode="auto">
            <a:xfrm>
              <a:off x="229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6" name="Rectangle 331"/>
            <p:cNvSpPr>
              <a:spLocks noChangeArrowheads="1"/>
            </p:cNvSpPr>
            <p:nvPr/>
          </p:nvSpPr>
          <p:spPr bwMode="auto">
            <a:xfrm>
              <a:off x="2381" y="238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7" name="Rectangle 332"/>
            <p:cNvSpPr>
              <a:spLocks noChangeArrowheads="1"/>
            </p:cNvSpPr>
            <p:nvPr/>
          </p:nvSpPr>
          <p:spPr bwMode="auto">
            <a:xfrm>
              <a:off x="247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8" name="Rectangle 333"/>
            <p:cNvSpPr>
              <a:spLocks noChangeArrowheads="1"/>
            </p:cNvSpPr>
            <p:nvPr/>
          </p:nvSpPr>
          <p:spPr bwMode="auto">
            <a:xfrm>
              <a:off x="256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39" name="Rectangle 334"/>
            <p:cNvSpPr>
              <a:spLocks noChangeArrowheads="1"/>
            </p:cNvSpPr>
            <p:nvPr/>
          </p:nvSpPr>
          <p:spPr bwMode="auto">
            <a:xfrm>
              <a:off x="220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0" name="Rectangle 335"/>
            <p:cNvSpPr>
              <a:spLocks noChangeArrowheads="1"/>
            </p:cNvSpPr>
            <p:nvPr/>
          </p:nvSpPr>
          <p:spPr bwMode="auto">
            <a:xfrm>
              <a:off x="229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1" name="Rectangle 336"/>
            <p:cNvSpPr>
              <a:spLocks noChangeArrowheads="1"/>
            </p:cNvSpPr>
            <p:nvPr/>
          </p:nvSpPr>
          <p:spPr bwMode="auto">
            <a:xfrm>
              <a:off x="2381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2" name="Rectangle 337"/>
            <p:cNvSpPr>
              <a:spLocks noChangeArrowheads="1"/>
            </p:cNvSpPr>
            <p:nvPr/>
          </p:nvSpPr>
          <p:spPr bwMode="auto">
            <a:xfrm>
              <a:off x="247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3" name="Rectangle 338"/>
            <p:cNvSpPr>
              <a:spLocks noChangeArrowheads="1"/>
            </p:cNvSpPr>
            <p:nvPr/>
          </p:nvSpPr>
          <p:spPr bwMode="auto">
            <a:xfrm>
              <a:off x="256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4" name="Rectangle 339"/>
            <p:cNvSpPr>
              <a:spLocks noChangeArrowheads="1"/>
            </p:cNvSpPr>
            <p:nvPr/>
          </p:nvSpPr>
          <p:spPr bwMode="auto">
            <a:xfrm>
              <a:off x="220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5" name="Rectangle 340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6" name="Rectangle 341"/>
            <p:cNvSpPr>
              <a:spLocks noChangeArrowheads="1"/>
            </p:cNvSpPr>
            <p:nvPr/>
          </p:nvSpPr>
          <p:spPr bwMode="auto">
            <a:xfrm>
              <a:off x="2381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7" name="Rectangle 342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8" name="Rectangle 343"/>
            <p:cNvSpPr>
              <a:spLocks noChangeArrowheads="1"/>
            </p:cNvSpPr>
            <p:nvPr/>
          </p:nvSpPr>
          <p:spPr bwMode="auto">
            <a:xfrm>
              <a:off x="256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49" name="Rectangle 344"/>
            <p:cNvSpPr>
              <a:spLocks noChangeArrowheads="1"/>
            </p:cNvSpPr>
            <p:nvPr/>
          </p:nvSpPr>
          <p:spPr bwMode="auto">
            <a:xfrm>
              <a:off x="2200" y="2205"/>
              <a:ext cx="453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345"/>
          <p:cNvGrpSpPr>
            <a:grpSpLocks/>
          </p:cNvGrpSpPr>
          <p:nvPr/>
        </p:nvGrpSpPr>
        <p:grpSpPr bwMode="auto">
          <a:xfrm>
            <a:off x="5724525" y="4738688"/>
            <a:ext cx="719138" cy="720725"/>
            <a:chOff x="2200" y="2205"/>
            <a:chExt cx="453" cy="454"/>
          </a:xfrm>
        </p:grpSpPr>
        <p:sp>
          <p:nvSpPr>
            <p:cNvPr id="60798" name="Rectangle 346"/>
            <p:cNvSpPr>
              <a:spLocks noChangeArrowheads="1"/>
            </p:cNvSpPr>
            <p:nvPr/>
          </p:nvSpPr>
          <p:spPr bwMode="auto">
            <a:xfrm>
              <a:off x="220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99" name="Rectangle 347"/>
            <p:cNvSpPr>
              <a:spLocks noChangeArrowheads="1"/>
            </p:cNvSpPr>
            <p:nvPr/>
          </p:nvSpPr>
          <p:spPr bwMode="auto">
            <a:xfrm>
              <a:off x="229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0" name="Rectangle 348"/>
            <p:cNvSpPr>
              <a:spLocks noChangeArrowheads="1"/>
            </p:cNvSpPr>
            <p:nvPr/>
          </p:nvSpPr>
          <p:spPr bwMode="auto">
            <a:xfrm>
              <a:off x="2381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1" name="Rectangle 349"/>
            <p:cNvSpPr>
              <a:spLocks noChangeArrowheads="1"/>
            </p:cNvSpPr>
            <p:nvPr/>
          </p:nvSpPr>
          <p:spPr bwMode="auto">
            <a:xfrm>
              <a:off x="247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2" name="Rectangle 350"/>
            <p:cNvSpPr>
              <a:spLocks noChangeArrowheads="1"/>
            </p:cNvSpPr>
            <p:nvPr/>
          </p:nvSpPr>
          <p:spPr bwMode="auto">
            <a:xfrm>
              <a:off x="256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3" name="Rectangle 351"/>
            <p:cNvSpPr>
              <a:spLocks noChangeArrowheads="1"/>
            </p:cNvSpPr>
            <p:nvPr/>
          </p:nvSpPr>
          <p:spPr bwMode="auto">
            <a:xfrm>
              <a:off x="220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4" name="Rectangle 352"/>
            <p:cNvSpPr>
              <a:spLocks noChangeArrowheads="1"/>
            </p:cNvSpPr>
            <p:nvPr/>
          </p:nvSpPr>
          <p:spPr bwMode="auto">
            <a:xfrm>
              <a:off x="229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5" name="Rectangle 353"/>
            <p:cNvSpPr>
              <a:spLocks noChangeArrowheads="1"/>
            </p:cNvSpPr>
            <p:nvPr/>
          </p:nvSpPr>
          <p:spPr bwMode="auto">
            <a:xfrm>
              <a:off x="2381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6" name="Rectangle 354"/>
            <p:cNvSpPr>
              <a:spLocks noChangeArrowheads="1"/>
            </p:cNvSpPr>
            <p:nvPr/>
          </p:nvSpPr>
          <p:spPr bwMode="auto">
            <a:xfrm>
              <a:off x="247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7" name="Rectangle 355"/>
            <p:cNvSpPr>
              <a:spLocks noChangeArrowheads="1"/>
            </p:cNvSpPr>
            <p:nvPr/>
          </p:nvSpPr>
          <p:spPr bwMode="auto">
            <a:xfrm>
              <a:off x="256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8" name="Rectangle 356"/>
            <p:cNvSpPr>
              <a:spLocks noChangeArrowheads="1"/>
            </p:cNvSpPr>
            <p:nvPr/>
          </p:nvSpPr>
          <p:spPr bwMode="auto">
            <a:xfrm>
              <a:off x="220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09" name="Rectangle 357"/>
            <p:cNvSpPr>
              <a:spLocks noChangeArrowheads="1"/>
            </p:cNvSpPr>
            <p:nvPr/>
          </p:nvSpPr>
          <p:spPr bwMode="auto">
            <a:xfrm>
              <a:off x="229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0" name="Rectangle 358"/>
            <p:cNvSpPr>
              <a:spLocks noChangeArrowheads="1"/>
            </p:cNvSpPr>
            <p:nvPr/>
          </p:nvSpPr>
          <p:spPr bwMode="auto">
            <a:xfrm>
              <a:off x="2381" y="238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1" name="Rectangle 359"/>
            <p:cNvSpPr>
              <a:spLocks noChangeArrowheads="1"/>
            </p:cNvSpPr>
            <p:nvPr/>
          </p:nvSpPr>
          <p:spPr bwMode="auto">
            <a:xfrm>
              <a:off x="247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2" name="Rectangle 360"/>
            <p:cNvSpPr>
              <a:spLocks noChangeArrowheads="1"/>
            </p:cNvSpPr>
            <p:nvPr/>
          </p:nvSpPr>
          <p:spPr bwMode="auto">
            <a:xfrm>
              <a:off x="256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3" name="Rectangle 361"/>
            <p:cNvSpPr>
              <a:spLocks noChangeArrowheads="1"/>
            </p:cNvSpPr>
            <p:nvPr/>
          </p:nvSpPr>
          <p:spPr bwMode="auto">
            <a:xfrm>
              <a:off x="220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4" name="Rectangle 362"/>
            <p:cNvSpPr>
              <a:spLocks noChangeArrowheads="1"/>
            </p:cNvSpPr>
            <p:nvPr/>
          </p:nvSpPr>
          <p:spPr bwMode="auto">
            <a:xfrm>
              <a:off x="229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5" name="Rectangle 363"/>
            <p:cNvSpPr>
              <a:spLocks noChangeArrowheads="1"/>
            </p:cNvSpPr>
            <p:nvPr/>
          </p:nvSpPr>
          <p:spPr bwMode="auto">
            <a:xfrm>
              <a:off x="2381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6" name="Rectangle 364"/>
            <p:cNvSpPr>
              <a:spLocks noChangeArrowheads="1"/>
            </p:cNvSpPr>
            <p:nvPr/>
          </p:nvSpPr>
          <p:spPr bwMode="auto">
            <a:xfrm>
              <a:off x="247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7" name="Rectangle 365"/>
            <p:cNvSpPr>
              <a:spLocks noChangeArrowheads="1"/>
            </p:cNvSpPr>
            <p:nvPr/>
          </p:nvSpPr>
          <p:spPr bwMode="auto">
            <a:xfrm>
              <a:off x="256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8" name="Rectangle 366"/>
            <p:cNvSpPr>
              <a:spLocks noChangeArrowheads="1"/>
            </p:cNvSpPr>
            <p:nvPr/>
          </p:nvSpPr>
          <p:spPr bwMode="auto">
            <a:xfrm>
              <a:off x="220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19" name="Rectangle 367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0" name="Rectangle 368"/>
            <p:cNvSpPr>
              <a:spLocks noChangeArrowheads="1"/>
            </p:cNvSpPr>
            <p:nvPr/>
          </p:nvSpPr>
          <p:spPr bwMode="auto">
            <a:xfrm>
              <a:off x="2381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1" name="Rectangle 369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2" name="Rectangle 370"/>
            <p:cNvSpPr>
              <a:spLocks noChangeArrowheads="1"/>
            </p:cNvSpPr>
            <p:nvPr/>
          </p:nvSpPr>
          <p:spPr bwMode="auto">
            <a:xfrm>
              <a:off x="256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23" name="Rectangle 371"/>
            <p:cNvSpPr>
              <a:spLocks noChangeArrowheads="1"/>
            </p:cNvSpPr>
            <p:nvPr/>
          </p:nvSpPr>
          <p:spPr bwMode="auto">
            <a:xfrm>
              <a:off x="2200" y="2205"/>
              <a:ext cx="453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372"/>
          <p:cNvGrpSpPr>
            <a:grpSpLocks/>
          </p:cNvGrpSpPr>
          <p:nvPr/>
        </p:nvGrpSpPr>
        <p:grpSpPr bwMode="auto">
          <a:xfrm>
            <a:off x="7165975" y="4738688"/>
            <a:ext cx="719138" cy="720725"/>
            <a:chOff x="2200" y="2205"/>
            <a:chExt cx="453" cy="454"/>
          </a:xfrm>
        </p:grpSpPr>
        <p:sp>
          <p:nvSpPr>
            <p:cNvPr id="60772" name="Rectangle 373"/>
            <p:cNvSpPr>
              <a:spLocks noChangeArrowheads="1"/>
            </p:cNvSpPr>
            <p:nvPr/>
          </p:nvSpPr>
          <p:spPr bwMode="auto">
            <a:xfrm>
              <a:off x="220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73" name="Rectangle 374"/>
            <p:cNvSpPr>
              <a:spLocks noChangeArrowheads="1"/>
            </p:cNvSpPr>
            <p:nvPr/>
          </p:nvSpPr>
          <p:spPr bwMode="auto">
            <a:xfrm>
              <a:off x="229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74" name="Rectangle 375"/>
            <p:cNvSpPr>
              <a:spLocks noChangeArrowheads="1"/>
            </p:cNvSpPr>
            <p:nvPr/>
          </p:nvSpPr>
          <p:spPr bwMode="auto">
            <a:xfrm>
              <a:off x="2381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75" name="Rectangle 376"/>
            <p:cNvSpPr>
              <a:spLocks noChangeArrowheads="1"/>
            </p:cNvSpPr>
            <p:nvPr/>
          </p:nvSpPr>
          <p:spPr bwMode="auto">
            <a:xfrm>
              <a:off x="247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76" name="Rectangle 377"/>
            <p:cNvSpPr>
              <a:spLocks noChangeArrowheads="1"/>
            </p:cNvSpPr>
            <p:nvPr/>
          </p:nvSpPr>
          <p:spPr bwMode="auto">
            <a:xfrm>
              <a:off x="256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77" name="Rectangle 378"/>
            <p:cNvSpPr>
              <a:spLocks noChangeArrowheads="1"/>
            </p:cNvSpPr>
            <p:nvPr/>
          </p:nvSpPr>
          <p:spPr bwMode="auto">
            <a:xfrm>
              <a:off x="220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78" name="Rectangle 379"/>
            <p:cNvSpPr>
              <a:spLocks noChangeArrowheads="1"/>
            </p:cNvSpPr>
            <p:nvPr/>
          </p:nvSpPr>
          <p:spPr bwMode="auto">
            <a:xfrm>
              <a:off x="229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79" name="Rectangle 380"/>
            <p:cNvSpPr>
              <a:spLocks noChangeArrowheads="1"/>
            </p:cNvSpPr>
            <p:nvPr/>
          </p:nvSpPr>
          <p:spPr bwMode="auto">
            <a:xfrm>
              <a:off x="2381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0" name="Rectangle 381"/>
            <p:cNvSpPr>
              <a:spLocks noChangeArrowheads="1"/>
            </p:cNvSpPr>
            <p:nvPr/>
          </p:nvSpPr>
          <p:spPr bwMode="auto">
            <a:xfrm>
              <a:off x="247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1" name="Rectangle 382"/>
            <p:cNvSpPr>
              <a:spLocks noChangeArrowheads="1"/>
            </p:cNvSpPr>
            <p:nvPr/>
          </p:nvSpPr>
          <p:spPr bwMode="auto">
            <a:xfrm>
              <a:off x="256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2" name="Rectangle 383"/>
            <p:cNvSpPr>
              <a:spLocks noChangeArrowheads="1"/>
            </p:cNvSpPr>
            <p:nvPr/>
          </p:nvSpPr>
          <p:spPr bwMode="auto">
            <a:xfrm>
              <a:off x="220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3" name="Rectangle 384"/>
            <p:cNvSpPr>
              <a:spLocks noChangeArrowheads="1"/>
            </p:cNvSpPr>
            <p:nvPr/>
          </p:nvSpPr>
          <p:spPr bwMode="auto">
            <a:xfrm>
              <a:off x="229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4" name="Rectangle 385"/>
            <p:cNvSpPr>
              <a:spLocks noChangeArrowheads="1"/>
            </p:cNvSpPr>
            <p:nvPr/>
          </p:nvSpPr>
          <p:spPr bwMode="auto">
            <a:xfrm>
              <a:off x="2381" y="238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5" name="Rectangle 386"/>
            <p:cNvSpPr>
              <a:spLocks noChangeArrowheads="1"/>
            </p:cNvSpPr>
            <p:nvPr/>
          </p:nvSpPr>
          <p:spPr bwMode="auto">
            <a:xfrm>
              <a:off x="247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6" name="Rectangle 387"/>
            <p:cNvSpPr>
              <a:spLocks noChangeArrowheads="1"/>
            </p:cNvSpPr>
            <p:nvPr/>
          </p:nvSpPr>
          <p:spPr bwMode="auto">
            <a:xfrm>
              <a:off x="256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7" name="Rectangle 388"/>
            <p:cNvSpPr>
              <a:spLocks noChangeArrowheads="1"/>
            </p:cNvSpPr>
            <p:nvPr/>
          </p:nvSpPr>
          <p:spPr bwMode="auto">
            <a:xfrm>
              <a:off x="220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8" name="Rectangle 389"/>
            <p:cNvSpPr>
              <a:spLocks noChangeArrowheads="1"/>
            </p:cNvSpPr>
            <p:nvPr/>
          </p:nvSpPr>
          <p:spPr bwMode="auto">
            <a:xfrm>
              <a:off x="229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89" name="Rectangle 390"/>
            <p:cNvSpPr>
              <a:spLocks noChangeArrowheads="1"/>
            </p:cNvSpPr>
            <p:nvPr/>
          </p:nvSpPr>
          <p:spPr bwMode="auto">
            <a:xfrm>
              <a:off x="2381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90" name="Rectangle 391"/>
            <p:cNvSpPr>
              <a:spLocks noChangeArrowheads="1"/>
            </p:cNvSpPr>
            <p:nvPr/>
          </p:nvSpPr>
          <p:spPr bwMode="auto">
            <a:xfrm>
              <a:off x="247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91" name="Rectangle 392"/>
            <p:cNvSpPr>
              <a:spLocks noChangeArrowheads="1"/>
            </p:cNvSpPr>
            <p:nvPr/>
          </p:nvSpPr>
          <p:spPr bwMode="auto">
            <a:xfrm>
              <a:off x="256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92" name="Rectangle 393"/>
            <p:cNvSpPr>
              <a:spLocks noChangeArrowheads="1"/>
            </p:cNvSpPr>
            <p:nvPr/>
          </p:nvSpPr>
          <p:spPr bwMode="auto">
            <a:xfrm>
              <a:off x="220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93" name="Rectangle 394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94" name="Rectangle 395"/>
            <p:cNvSpPr>
              <a:spLocks noChangeArrowheads="1"/>
            </p:cNvSpPr>
            <p:nvPr/>
          </p:nvSpPr>
          <p:spPr bwMode="auto">
            <a:xfrm>
              <a:off x="2381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95" name="Rectangle 396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96" name="Rectangle 397"/>
            <p:cNvSpPr>
              <a:spLocks noChangeArrowheads="1"/>
            </p:cNvSpPr>
            <p:nvPr/>
          </p:nvSpPr>
          <p:spPr bwMode="auto">
            <a:xfrm>
              <a:off x="256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97" name="Rectangle 398"/>
            <p:cNvSpPr>
              <a:spLocks noChangeArrowheads="1"/>
            </p:cNvSpPr>
            <p:nvPr/>
          </p:nvSpPr>
          <p:spPr bwMode="auto">
            <a:xfrm>
              <a:off x="2200" y="2205"/>
              <a:ext cx="453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99"/>
          <p:cNvGrpSpPr>
            <a:grpSpLocks/>
          </p:cNvGrpSpPr>
          <p:nvPr/>
        </p:nvGrpSpPr>
        <p:grpSpPr bwMode="auto">
          <a:xfrm>
            <a:off x="6443663" y="4738688"/>
            <a:ext cx="719137" cy="720725"/>
            <a:chOff x="2200" y="2205"/>
            <a:chExt cx="453" cy="454"/>
          </a:xfrm>
        </p:grpSpPr>
        <p:sp>
          <p:nvSpPr>
            <p:cNvPr id="60746" name="Rectangle 400"/>
            <p:cNvSpPr>
              <a:spLocks noChangeArrowheads="1"/>
            </p:cNvSpPr>
            <p:nvPr/>
          </p:nvSpPr>
          <p:spPr bwMode="auto">
            <a:xfrm>
              <a:off x="220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47" name="Rectangle 401"/>
            <p:cNvSpPr>
              <a:spLocks noChangeArrowheads="1"/>
            </p:cNvSpPr>
            <p:nvPr/>
          </p:nvSpPr>
          <p:spPr bwMode="auto">
            <a:xfrm>
              <a:off x="229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48" name="Rectangle 402"/>
            <p:cNvSpPr>
              <a:spLocks noChangeArrowheads="1"/>
            </p:cNvSpPr>
            <p:nvPr/>
          </p:nvSpPr>
          <p:spPr bwMode="auto">
            <a:xfrm>
              <a:off x="2381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49" name="Rectangle 403"/>
            <p:cNvSpPr>
              <a:spLocks noChangeArrowheads="1"/>
            </p:cNvSpPr>
            <p:nvPr/>
          </p:nvSpPr>
          <p:spPr bwMode="auto">
            <a:xfrm>
              <a:off x="247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0" name="Rectangle 404"/>
            <p:cNvSpPr>
              <a:spLocks noChangeArrowheads="1"/>
            </p:cNvSpPr>
            <p:nvPr/>
          </p:nvSpPr>
          <p:spPr bwMode="auto">
            <a:xfrm>
              <a:off x="256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1" name="Rectangle 405"/>
            <p:cNvSpPr>
              <a:spLocks noChangeArrowheads="1"/>
            </p:cNvSpPr>
            <p:nvPr/>
          </p:nvSpPr>
          <p:spPr bwMode="auto">
            <a:xfrm>
              <a:off x="220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2" name="Rectangle 406"/>
            <p:cNvSpPr>
              <a:spLocks noChangeArrowheads="1"/>
            </p:cNvSpPr>
            <p:nvPr/>
          </p:nvSpPr>
          <p:spPr bwMode="auto">
            <a:xfrm>
              <a:off x="229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3" name="Rectangle 407"/>
            <p:cNvSpPr>
              <a:spLocks noChangeArrowheads="1"/>
            </p:cNvSpPr>
            <p:nvPr/>
          </p:nvSpPr>
          <p:spPr bwMode="auto">
            <a:xfrm>
              <a:off x="2381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4" name="Rectangle 408"/>
            <p:cNvSpPr>
              <a:spLocks noChangeArrowheads="1"/>
            </p:cNvSpPr>
            <p:nvPr/>
          </p:nvSpPr>
          <p:spPr bwMode="auto">
            <a:xfrm>
              <a:off x="247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5" name="Rectangle 409"/>
            <p:cNvSpPr>
              <a:spLocks noChangeArrowheads="1"/>
            </p:cNvSpPr>
            <p:nvPr/>
          </p:nvSpPr>
          <p:spPr bwMode="auto">
            <a:xfrm>
              <a:off x="256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6" name="Rectangle 410"/>
            <p:cNvSpPr>
              <a:spLocks noChangeArrowheads="1"/>
            </p:cNvSpPr>
            <p:nvPr/>
          </p:nvSpPr>
          <p:spPr bwMode="auto">
            <a:xfrm>
              <a:off x="220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7" name="Rectangle 411"/>
            <p:cNvSpPr>
              <a:spLocks noChangeArrowheads="1"/>
            </p:cNvSpPr>
            <p:nvPr/>
          </p:nvSpPr>
          <p:spPr bwMode="auto">
            <a:xfrm>
              <a:off x="229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8" name="Rectangle 412"/>
            <p:cNvSpPr>
              <a:spLocks noChangeArrowheads="1"/>
            </p:cNvSpPr>
            <p:nvPr/>
          </p:nvSpPr>
          <p:spPr bwMode="auto">
            <a:xfrm>
              <a:off x="2381" y="238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59" name="Rectangle 413"/>
            <p:cNvSpPr>
              <a:spLocks noChangeArrowheads="1"/>
            </p:cNvSpPr>
            <p:nvPr/>
          </p:nvSpPr>
          <p:spPr bwMode="auto">
            <a:xfrm>
              <a:off x="247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0" name="Rectangle 414"/>
            <p:cNvSpPr>
              <a:spLocks noChangeArrowheads="1"/>
            </p:cNvSpPr>
            <p:nvPr/>
          </p:nvSpPr>
          <p:spPr bwMode="auto">
            <a:xfrm>
              <a:off x="256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1" name="Rectangle 415"/>
            <p:cNvSpPr>
              <a:spLocks noChangeArrowheads="1"/>
            </p:cNvSpPr>
            <p:nvPr/>
          </p:nvSpPr>
          <p:spPr bwMode="auto">
            <a:xfrm>
              <a:off x="220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2" name="Rectangle 416"/>
            <p:cNvSpPr>
              <a:spLocks noChangeArrowheads="1"/>
            </p:cNvSpPr>
            <p:nvPr/>
          </p:nvSpPr>
          <p:spPr bwMode="auto">
            <a:xfrm>
              <a:off x="229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3" name="Rectangle 417"/>
            <p:cNvSpPr>
              <a:spLocks noChangeArrowheads="1"/>
            </p:cNvSpPr>
            <p:nvPr/>
          </p:nvSpPr>
          <p:spPr bwMode="auto">
            <a:xfrm>
              <a:off x="2381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4" name="Rectangle 418"/>
            <p:cNvSpPr>
              <a:spLocks noChangeArrowheads="1"/>
            </p:cNvSpPr>
            <p:nvPr/>
          </p:nvSpPr>
          <p:spPr bwMode="auto">
            <a:xfrm>
              <a:off x="247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5" name="Rectangle 419"/>
            <p:cNvSpPr>
              <a:spLocks noChangeArrowheads="1"/>
            </p:cNvSpPr>
            <p:nvPr/>
          </p:nvSpPr>
          <p:spPr bwMode="auto">
            <a:xfrm>
              <a:off x="256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6" name="Rectangle 420"/>
            <p:cNvSpPr>
              <a:spLocks noChangeArrowheads="1"/>
            </p:cNvSpPr>
            <p:nvPr/>
          </p:nvSpPr>
          <p:spPr bwMode="auto">
            <a:xfrm>
              <a:off x="220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7" name="Rectangle 421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8" name="Rectangle 422"/>
            <p:cNvSpPr>
              <a:spLocks noChangeArrowheads="1"/>
            </p:cNvSpPr>
            <p:nvPr/>
          </p:nvSpPr>
          <p:spPr bwMode="auto">
            <a:xfrm>
              <a:off x="2381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69" name="Rectangle 423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70" name="Rectangle 424"/>
            <p:cNvSpPr>
              <a:spLocks noChangeArrowheads="1"/>
            </p:cNvSpPr>
            <p:nvPr/>
          </p:nvSpPr>
          <p:spPr bwMode="auto">
            <a:xfrm>
              <a:off x="256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71" name="Rectangle 425"/>
            <p:cNvSpPr>
              <a:spLocks noChangeArrowheads="1"/>
            </p:cNvSpPr>
            <p:nvPr/>
          </p:nvSpPr>
          <p:spPr bwMode="auto">
            <a:xfrm>
              <a:off x="2200" y="2205"/>
              <a:ext cx="453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426"/>
          <p:cNvGrpSpPr>
            <a:grpSpLocks/>
          </p:cNvGrpSpPr>
          <p:nvPr/>
        </p:nvGrpSpPr>
        <p:grpSpPr bwMode="auto">
          <a:xfrm>
            <a:off x="5724525" y="5457825"/>
            <a:ext cx="719138" cy="720725"/>
            <a:chOff x="2200" y="2205"/>
            <a:chExt cx="453" cy="454"/>
          </a:xfrm>
        </p:grpSpPr>
        <p:sp>
          <p:nvSpPr>
            <p:cNvPr id="60720" name="Rectangle 427"/>
            <p:cNvSpPr>
              <a:spLocks noChangeArrowheads="1"/>
            </p:cNvSpPr>
            <p:nvPr/>
          </p:nvSpPr>
          <p:spPr bwMode="auto">
            <a:xfrm>
              <a:off x="220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1" name="Rectangle 428"/>
            <p:cNvSpPr>
              <a:spLocks noChangeArrowheads="1"/>
            </p:cNvSpPr>
            <p:nvPr/>
          </p:nvSpPr>
          <p:spPr bwMode="auto">
            <a:xfrm>
              <a:off x="229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2" name="Rectangle 429"/>
            <p:cNvSpPr>
              <a:spLocks noChangeArrowheads="1"/>
            </p:cNvSpPr>
            <p:nvPr/>
          </p:nvSpPr>
          <p:spPr bwMode="auto">
            <a:xfrm>
              <a:off x="2381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3" name="Rectangle 430"/>
            <p:cNvSpPr>
              <a:spLocks noChangeArrowheads="1"/>
            </p:cNvSpPr>
            <p:nvPr/>
          </p:nvSpPr>
          <p:spPr bwMode="auto">
            <a:xfrm>
              <a:off x="247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4" name="Rectangle 431"/>
            <p:cNvSpPr>
              <a:spLocks noChangeArrowheads="1"/>
            </p:cNvSpPr>
            <p:nvPr/>
          </p:nvSpPr>
          <p:spPr bwMode="auto">
            <a:xfrm>
              <a:off x="256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5" name="Rectangle 432"/>
            <p:cNvSpPr>
              <a:spLocks noChangeArrowheads="1"/>
            </p:cNvSpPr>
            <p:nvPr/>
          </p:nvSpPr>
          <p:spPr bwMode="auto">
            <a:xfrm>
              <a:off x="220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6" name="Rectangle 433"/>
            <p:cNvSpPr>
              <a:spLocks noChangeArrowheads="1"/>
            </p:cNvSpPr>
            <p:nvPr/>
          </p:nvSpPr>
          <p:spPr bwMode="auto">
            <a:xfrm>
              <a:off x="229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7" name="Rectangle 434"/>
            <p:cNvSpPr>
              <a:spLocks noChangeArrowheads="1"/>
            </p:cNvSpPr>
            <p:nvPr/>
          </p:nvSpPr>
          <p:spPr bwMode="auto">
            <a:xfrm>
              <a:off x="2381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8" name="Rectangle 435"/>
            <p:cNvSpPr>
              <a:spLocks noChangeArrowheads="1"/>
            </p:cNvSpPr>
            <p:nvPr/>
          </p:nvSpPr>
          <p:spPr bwMode="auto">
            <a:xfrm>
              <a:off x="247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29" name="Rectangle 436"/>
            <p:cNvSpPr>
              <a:spLocks noChangeArrowheads="1"/>
            </p:cNvSpPr>
            <p:nvPr/>
          </p:nvSpPr>
          <p:spPr bwMode="auto">
            <a:xfrm>
              <a:off x="256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0" name="Rectangle 437"/>
            <p:cNvSpPr>
              <a:spLocks noChangeArrowheads="1"/>
            </p:cNvSpPr>
            <p:nvPr/>
          </p:nvSpPr>
          <p:spPr bwMode="auto">
            <a:xfrm>
              <a:off x="220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1" name="Rectangle 438"/>
            <p:cNvSpPr>
              <a:spLocks noChangeArrowheads="1"/>
            </p:cNvSpPr>
            <p:nvPr/>
          </p:nvSpPr>
          <p:spPr bwMode="auto">
            <a:xfrm>
              <a:off x="229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2" name="Rectangle 439"/>
            <p:cNvSpPr>
              <a:spLocks noChangeArrowheads="1"/>
            </p:cNvSpPr>
            <p:nvPr/>
          </p:nvSpPr>
          <p:spPr bwMode="auto">
            <a:xfrm>
              <a:off x="2381" y="238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3" name="Rectangle 440"/>
            <p:cNvSpPr>
              <a:spLocks noChangeArrowheads="1"/>
            </p:cNvSpPr>
            <p:nvPr/>
          </p:nvSpPr>
          <p:spPr bwMode="auto">
            <a:xfrm>
              <a:off x="247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4" name="Rectangle 441"/>
            <p:cNvSpPr>
              <a:spLocks noChangeArrowheads="1"/>
            </p:cNvSpPr>
            <p:nvPr/>
          </p:nvSpPr>
          <p:spPr bwMode="auto">
            <a:xfrm>
              <a:off x="256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5" name="Rectangle 442"/>
            <p:cNvSpPr>
              <a:spLocks noChangeArrowheads="1"/>
            </p:cNvSpPr>
            <p:nvPr/>
          </p:nvSpPr>
          <p:spPr bwMode="auto">
            <a:xfrm>
              <a:off x="220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6" name="Rectangle 443"/>
            <p:cNvSpPr>
              <a:spLocks noChangeArrowheads="1"/>
            </p:cNvSpPr>
            <p:nvPr/>
          </p:nvSpPr>
          <p:spPr bwMode="auto">
            <a:xfrm>
              <a:off x="229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7" name="Rectangle 444"/>
            <p:cNvSpPr>
              <a:spLocks noChangeArrowheads="1"/>
            </p:cNvSpPr>
            <p:nvPr/>
          </p:nvSpPr>
          <p:spPr bwMode="auto">
            <a:xfrm>
              <a:off x="2381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8" name="Rectangle 445"/>
            <p:cNvSpPr>
              <a:spLocks noChangeArrowheads="1"/>
            </p:cNvSpPr>
            <p:nvPr/>
          </p:nvSpPr>
          <p:spPr bwMode="auto">
            <a:xfrm>
              <a:off x="247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39" name="Rectangle 446"/>
            <p:cNvSpPr>
              <a:spLocks noChangeArrowheads="1"/>
            </p:cNvSpPr>
            <p:nvPr/>
          </p:nvSpPr>
          <p:spPr bwMode="auto">
            <a:xfrm>
              <a:off x="256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40" name="Rectangle 447"/>
            <p:cNvSpPr>
              <a:spLocks noChangeArrowheads="1"/>
            </p:cNvSpPr>
            <p:nvPr/>
          </p:nvSpPr>
          <p:spPr bwMode="auto">
            <a:xfrm>
              <a:off x="220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41" name="Rectangle 448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42" name="Rectangle 449"/>
            <p:cNvSpPr>
              <a:spLocks noChangeArrowheads="1"/>
            </p:cNvSpPr>
            <p:nvPr/>
          </p:nvSpPr>
          <p:spPr bwMode="auto">
            <a:xfrm>
              <a:off x="2381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43" name="Rectangle 450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44" name="Rectangle 451"/>
            <p:cNvSpPr>
              <a:spLocks noChangeArrowheads="1"/>
            </p:cNvSpPr>
            <p:nvPr/>
          </p:nvSpPr>
          <p:spPr bwMode="auto">
            <a:xfrm>
              <a:off x="256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45" name="Rectangle 452"/>
            <p:cNvSpPr>
              <a:spLocks noChangeArrowheads="1"/>
            </p:cNvSpPr>
            <p:nvPr/>
          </p:nvSpPr>
          <p:spPr bwMode="auto">
            <a:xfrm>
              <a:off x="2200" y="2205"/>
              <a:ext cx="453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453"/>
          <p:cNvGrpSpPr>
            <a:grpSpLocks/>
          </p:cNvGrpSpPr>
          <p:nvPr/>
        </p:nvGrpSpPr>
        <p:grpSpPr bwMode="auto">
          <a:xfrm>
            <a:off x="6443663" y="5457825"/>
            <a:ext cx="719137" cy="720725"/>
            <a:chOff x="2200" y="2205"/>
            <a:chExt cx="453" cy="454"/>
          </a:xfrm>
        </p:grpSpPr>
        <p:sp>
          <p:nvSpPr>
            <p:cNvPr id="60694" name="Rectangle 454"/>
            <p:cNvSpPr>
              <a:spLocks noChangeArrowheads="1"/>
            </p:cNvSpPr>
            <p:nvPr/>
          </p:nvSpPr>
          <p:spPr bwMode="auto">
            <a:xfrm>
              <a:off x="220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95" name="Rectangle 455"/>
            <p:cNvSpPr>
              <a:spLocks noChangeArrowheads="1"/>
            </p:cNvSpPr>
            <p:nvPr/>
          </p:nvSpPr>
          <p:spPr bwMode="auto">
            <a:xfrm>
              <a:off x="229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96" name="Rectangle 456"/>
            <p:cNvSpPr>
              <a:spLocks noChangeArrowheads="1"/>
            </p:cNvSpPr>
            <p:nvPr/>
          </p:nvSpPr>
          <p:spPr bwMode="auto">
            <a:xfrm>
              <a:off x="2381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97" name="Rectangle 457"/>
            <p:cNvSpPr>
              <a:spLocks noChangeArrowheads="1"/>
            </p:cNvSpPr>
            <p:nvPr/>
          </p:nvSpPr>
          <p:spPr bwMode="auto">
            <a:xfrm>
              <a:off x="247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98" name="Rectangle 458"/>
            <p:cNvSpPr>
              <a:spLocks noChangeArrowheads="1"/>
            </p:cNvSpPr>
            <p:nvPr/>
          </p:nvSpPr>
          <p:spPr bwMode="auto">
            <a:xfrm>
              <a:off x="256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99" name="Rectangle 459"/>
            <p:cNvSpPr>
              <a:spLocks noChangeArrowheads="1"/>
            </p:cNvSpPr>
            <p:nvPr/>
          </p:nvSpPr>
          <p:spPr bwMode="auto">
            <a:xfrm>
              <a:off x="220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0" name="Rectangle 460"/>
            <p:cNvSpPr>
              <a:spLocks noChangeArrowheads="1"/>
            </p:cNvSpPr>
            <p:nvPr/>
          </p:nvSpPr>
          <p:spPr bwMode="auto">
            <a:xfrm>
              <a:off x="229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1" name="Rectangle 461"/>
            <p:cNvSpPr>
              <a:spLocks noChangeArrowheads="1"/>
            </p:cNvSpPr>
            <p:nvPr/>
          </p:nvSpPr>
          <p:spPr bwMode="auto">
            <a:xfrm>
              <a:off x="2381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2" name="Rectangle 462"/>
            <p:cNvSpPr>
              <a:spLocks noChangeArrowheads="1"/>
            </p:cNvSpPr>
            <p:nvPr/>
          </p:nvSpPr>
          <p:spPr bwMode="auto">
            <a:xfrm>
              <a:off x="247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3" name="Rectangle 463"/>
            <p:cNvSpPr>
              <a:spLocks noChangeArrowheads="1"/>
            </p:cNvSpPr>
            <p:nvPr/>
          </p:nvSpPr>
          <p:spPr bwMode="auto">
            <a:xfrm>
              <a:off x="256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4" name="Rectangle 464"/>
            <p:cNvSpPr>
              <a:spLocks noChangeArrowheads="1"/>
            </p:cNvSpPr>
            <p:nvPr/>
          </p:nvSpPr>
          <p:spPr bwMode="auto">
            <a:xfrm>
              <a:off x="220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5" name="Rectangle 465"/>
            <p:cNvSpPr>
              <a:spLocks noChangeArrowheads="1"/>
            </p:cNvSpPr>
            <p:nvPr/>
          </p:nvSpPr>
          <p:spPr bwMode="auto">
            <a:xfrm>
              <a:off x="229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6" name="Rectangle 466"/>
            <p:cNvSpPr>
              <a:spLocks noChangeArrowheads="1"/>
            </p:cNvSpPr>
            <p:nvPr/>
          </p:nvSpPr>
          <p:spPr bwMode="auto">
            <a:xfrm>
              <a:off x="2381" y="238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7" name="Rectangle 467"/>
            <p:cNvSpPr>
              <a:spLocks noChangeArrowheads="1"/>
            </p:cNvSpPr>
            <p:nvPr/>
          </p:nvSpPr>
          <p:spPr bwMode="auto">
            <a:xfrm>
              <a:off x="247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8" name="Rectangle 468"/>
            <p:cNvSpPr>
              <a:spLocks noChangeArrowheads="1"/>
            </p:cNvSpPr>
            <p:nvPr/>
          </p:nvSpPr>
          <p:spPr bwMode="auto">
            <a:xfrm>
              <a:off x="256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09" name="Rectangle 469"/>
            <p:cNvSpPr>
              <a:spLocks noChangeArrowheads="1"/>
            </p:cNvSpPr>
            <p:nvPr/>
          </p:nvSpPr>
          <p:spPr bwMode="auto">
            <a:xfrm>
              <a:off x="220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0" name="Rectangle 470"/>
            <p:cNvSpPr>
              <a:spLocks noChangeArrowheads="1"/>
            </p:cNvSpPr>
            <p:nvPr/>
          </p:nvSpPr>
          <p:spPr bwMode="auto">
            <a:xfrm>
              <a:off x="229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1" name="Rectangle 471"/>
            <p:cNvSpPr>
              <a:spLocks noChangeArrowheads="1"/>
            </p:cNvSpPr>
            <p:nvPr/>
          </p:nvSpPr>
          <p:spPr bwMode="auto">
            <a:xfrm>
              <a:off x="2381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2" name="Rectangle 472"/>
            <p:cNvSpPr>
              <a:spLocks noChangeArrowheads="1"/>
            </p:cNvSpPr>
            <p:nvPr/>
          </p:nvSpPr>
          <p:spPr bwMode="auto">
            <a:xfrm>
              <a:off x="247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3" name="Rectangle 473"/>
            <p:cNvSpPr>
              <a:spLocks noChangeArrowheads="1"/>
            </p:cNvSpPr>
            <p:nvPr/>
          </p:nvSpPr>
          <p:spPr bwMode="auto">
            <a:xfrm>
              <a:off x="256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4" name="Rectangle 474"/>
            <p:cNvSpPr>
              <a:spLocks noChangeArrowheads="1"/>
            </p:cNvSpPr>
            <p:nvPr/>
          </p:nvSpPr>
          <p:spPr bwMode="auto">
            <a:xfrm>
              <a:off x="220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5" name="Rectangle 475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6" name="Rectangle 476"/>
            <p:cNvSpPr>
              <a:spLocks noChangeArrowheads="1"/>
            </p:cNvSpPr>
            <p:nvPr/>
          </p:nvSpPr>
          <p:spPr bwMode="auto">
            <a:xfrm>
              <a:off x="2381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7" name="Rectangle 477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8" name="Rectangle 478"/>
            <p:cNvSpPr>
              <a:spLocks noChangeArrowheads="1"/>
            </p:cNvSpPr>
            <p:nvPr/>
          </p:nvSpPr>
          <p:spPr bwMode="auto">
            <a:xfrm>
              <a:off x="256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19" name="Rectangle 479"/>
            <p:cNvSpPr>
              <a:spLocks noChangeArrowheads="1"/>
            </p:cNvSpPr>
            <p:nvPr/>
          </p:nvSpPr>
          <p:spPr bwMode="auto">
            <a:xfrm>
              <a:off x="2200" y="2205"/>
              <a:ext cx="453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480"/>
          <p:cNvGrpSpPr>
            <a:grpSpLocks/>
          </p:cNvGrpSpPr>
          <p:nvPr/>
        </p:nvGrpSpPr>
        <p:grpSpPr bwMode="auto">
          <a:xfrm>
            <a:off x="6443663" y="3298825"/>
            <a:ext cx="719137" cy="720725"/>
            <a:chOff x="2200" y="2205"/>
            <a:chExt cx="453" cy="454"/>
          </a:xfrm>
        </p:grpSpPr>
        <p:sp>
          <p:nvSpPr>
            <p:cNvPr id="60668" name="Rectangle 481"/>
            <p:cNvSpPr>
              <a:spLocks noChangeArrowheads="1"/>
            </p:cNvSpPr>
            <p:nvPr/>
          </p:nvSpPr>
          <p:spPr bwMode="auto">
            <a:xfrm>
              <a:off x="220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69" name="Rectangle 482"/>
            <p:cNvSpPr>
              <a:spLocks noChangeArrowheads="1"/>
            </p:cNvSpPr>
            <p:nvPr/>
          </p:nvSpPr>
          <p:spPr bwMode="auto">
            <a:xfrm>
              <a:off x="2290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0" name="Rectangle 483"/>
            <p:cNvSpPr>
              <a:spLocks noChangeArrowheads="1"/>
            </p:cNvSpPr>
            <p:nvPr/>
          </p:nvSpPr>
          <p:spPr bwMode="auto">
            <a:xfrm>
              <a:off x="2381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1" name="Rectangle 484"/>
            <p:cNvSpPr>
              <a:spLocks noChangeArrowheads="1"/>
            </p:cNvSpPr>
            <p:nvPr/>
          </p:nvSpPr>
          <p:spPr bwMode="auto">
            <a:xfrm>
              <a:off x="247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2" name="Rectangle 485"/>
            <p:cNvSpPr>
              <a:spLocks noChangeArrowheads="1"/>
            </p:cNvSpPr>
            <p:nvPr/>
          </p:nvSpPr>
          <p:spPr bwMode="auto">
            <a:xfrm>
              <a:off x="2562" y="220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3" name="Rectangle 486"/>
            <p:cNvSpPr>
              <a:spLocks noChangeArrowheads="1"/>
            </p:cNvSpPr>
            <p:nvPr/>
          </p:nvSpPr>
          <p:spPr bwMode="auto">
            <a:xfrm>
              <a:off x="220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4" name="Rectangle 487"/>
            <p:cNvSpPr>
              <a:spLocks noChangeArrowheads="1"/>
            </p:cNvSpPr>
            <p:nvPr/>
          </p:nvSpPr>
          <p:spPr bwMode="auto">
            <a:xfrm>
              <a:off x="2290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5" name="Rectangle 488"/>
            <p:cNvSpPr>
              <a:spLocks noChangeArrowheads="1"/>
            </p:cNvSpPr>
            <p:nvPr/>
          </p:nvSpPr>
          <p:spPr bwMode="auto">
            <a:xfrm>
              <a:off x="2381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6" name="Rectangle 489"/>
            <p:cNvSpPr>
              <a:spLocks noChangeArrowheads="1"/>
            </p:cNvSpPr>
            <p:nvPr/>
          </p:nvSpPr>
          <p:spPr bwMode="auto">
            <a:xfrm>
              <a:off x="247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7" name="Rectangle 490"/>
            <p:cNvSpPr>
              <a:spLocks noChangeArrowheads="1"/>
            </p:cNvSpPr>
            <p:nvPr/>
          </p:nvSpPr>
          <p:spPr bwMode="auto">
            <a:xfrm>
              <a:off x="2562" y="22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8" name="Rectangle 491"/>
            <p:cNvSpPr>
              <a:spLocks noChangeArrowheads="1"/>
            </p:cNvSpPr>
            <p:nvPr/>
          </p:nvSpPr>
          <p:spPr bwMode="auto">
            <a:xfrm>
              <a:off x="220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79" name="Rectangle 492"/>
            <p:cNvSpPr>
              <a:spLocks noChangeArrowheads="1"/>
            </p:cNvSpPr>
            <p:nvPr/>
          </p:nvSpPr>
          <p:spPr bwMode="auto">
            <a:xfrm>
              <a:off x="2290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0" name="Rectangle 493"/>
            <p:cNvSpPr>
              <a:spLocks noChangeArrowheads="1"/>
            </p:cNvSpPr>
            <p:nvPr/>
          </p:nvSpPr>
          <p:spPr bwMode="auto">
            <a:xfrm>
              <a:off x="2381" y="238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1" name="Rectangle 494"/>
            <p:cNvSpPr>
              <a:spLocks noChangeArrowheads="1"/>
            </p:cNvSpPr>
            <p:nvPr/>
          </p:nvSpPr>
          <p:spPr bwMode="auto">
            <a:xfrm>
              <a:off x="247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2" name="Rectangle 495"/>
            <p:cNvSpPr>
              <a:spLocks noChangeArrowheads="1"/>
            </p:cNvSpPr>
            <p:nvPr/>
          </p:nvSpPr>
          <p:spPr bwMode="auto">
            <a:xfrm>
              <a:off x="2562" y="23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3" name="Rectangle 496"/>
            <p:cNvSpPr>
              <a:spLocks noChangeArrowheads="1"/>
            </p:cNvSpPr>
            <p:nvPr/>
          </p:nvSpPr>
          <p:spPr bwMode="auto">
            <a:xfrm>
              <a:off x="220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4" name="Rectangle 497"/>
            <p:cNvSpPr>
              <a:spLocks noChangeArrowheads="1"/>
            </p:cNvSpPr>
            <p:nvPr/>
          </p:nvSpPr>
          <p:spPr bwMode="auto">
            <a:xfrm>
              <a:off x="2290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5" name="Rectangle 498"/>
            <p:cNvSpPr>
              <a:spLocks noChangeArrowheads="1"/>
            </p:cNvSpPr>
            <p:nvPr/>
          </p:nvSpPr>
          <p:spPr bwMode="auto">
            <a:xfrm>
              <a:off x="2381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6" name="Rectangle 499"/>
            <p:cNvSpPr>
              <a:spLocks noChangeArrowheads="1"/>
            </p:cNvSpPr>
            <p:nvPr/>
          </p:nvSpPr>
          <p:spPr bwMode="auto">
            <a:xfrm>
              <a:off x="247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7" name="Rectangle 500"/>
            <p:cNvSpPr>
              <a:spLocks noChangeArrowheads="1"/>
            </p:cNvSpPr>
            <p:nvPr/>
          </p:nvSpPr>
          <p:spPr bwMode="auto">
            <a:xfrm>
              <a:off x="2562" y="24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8" name="Rectangle 501"/>
            <p:cNvSpPr>
              <a:spLocks noChangeArrowheads="1"/>
            </p:cNvSpPr>
            <p:nvPr/>
          </p:nvSpPr>
          <p:spPr bwMode="auto">
            <a:xfrm>
              <a:off x="220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89" name="Rectangle 502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90" name="Rectangle 503"/>
            <p:cNvSpPr>
              <a:spLocks noChangeArrowheads="1"/>
            </p:cNvSpPr>
            <p:nvPr/>
          </p:nvSpPr>
          <p:spPr bwMode="auto">
            <a:xfrm>
              <a:off x="2381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91" name="Rectangle 504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92" name="Rectangle 505"/>
            <p:cNvSpPr>
              <a:spLocks noChangeArrowheads="1"/>
            </p:cNvSpPr>
            <p:nvPr/>
          </p:nvSpPr>
          <p:spPr bwMode="auto">
            <a:xfrm>
              <a:off x="2562" y="25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93" name="Rectangle 506"/>
            <p:cNvSpPr>
              <a:spLocks noChangeArrowheads="1"/>
            </p:cNvSpPr>
            <p:nvPr/>
          </p:nvSpPr>
          <p:spPr bwMode="auto">
            <a:xfrm>
              <a:off x="2200" y="2205"/>
              <a:ext cx="453" cy="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9099" name="Rectangle 507"/>
          <p:cNvSpPr>
            <a:spLocks noChangeArrowheads="1"/>
          </p:cNvSpPr>
          <p:nvPr/>
        </p:nvSpPr>
        <p:spPr bwMode="auto">
          <a:xfrm>
            <a:off x="6732588" y="3586163"/>
            <a:ext cx="144462" cy="144462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9100" name="Rectangle 508"/>
          <p:cNvSpPr>
            <a:spLocks noChangeArrowheads="1"/>
          </p:cNvSpPr>
          <p:nvPr/>
        </p:nvSpPr>
        <p:spPr bwMode="auto">
          <a:xfrm>
            <a:off x="6732588" y="4306888"/>
            <a:ext cx="144462" cy="144462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9101" name="Rectangle 509"/>
          <p:cNvSpPr>
            <a:spLocks noChangeArrowheads="1"/>
          </p:cNvSpPr>
          <p:nvPr/>
        </p:nvSpPr>
        <p:spPr bwMode="auto">
          <a:xfrm>
            <a:off x="6011863" y="4306888"/>
            <a:ext cx="144462" cy="144462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9102" name="Rectangle 510"/>
          <p:cNvSpPr>
            <a:spLocks noChangeArrowheads="1"/>
          </p:cNvSpPr>
          <p:nvPr/>
        </p:nvSpPr>
        <p:spPr bwMode="auto">
          <a:xfrm>
            <a:off x="7453313" y="4306888"/>
            <a:ext cx="144462" cy="144462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9103" name="Rectangle 511"/>
          <p:cNvSpPr>
            <a:spLocks noChangeArrowheads="1"/>
          </p:cNvSpPr>
          <p:nvPr/>
        </p:nvSpPr>
        <p:spPr bwMode="auto">
          <a:xfrm>
            <a:off x="6732588" y="5026025"/>
            <a:ext cx="144462" cy="144463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9104" name="Rectangle 512"/>
          <p:cNvSpPr>
            <a:spLocks noChangeArrowheads="1"/>
          </p:cNvSpPr>
          <p:nvPr/>
        </p:nvSpPr>
        <p:spPr bwMode="auto">
          <a:xfrm>
            <a:off x="6011863" y="5026025"/>
            <a:ext cx="144462" cy="144463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9105" name="Rectangle 513"/>
          <p:cNvSpPr>
            <a:spLocks noChangeArrowheads="1"/>
          </p:cNvSpPr>
          <p:nvPr/>
        </p:nvSpPr>
        <p:spPr bwMode="auto">
          <a:xfrm>
            <a:off x="7451725" y="5026025"/>
            <a:ext cx="144463" cy="144463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9106" name="Rectangle 514"/>
          <p:cNvSpPr>
            <a:spLocks noChangeArrowheads="1"/>
          </p:cNvSpPr>
          <p:nvPr/>
        </p:nvSpPr>
        <p:spPr bwMode="auto">
          <a:xfrm>
            <a:off x="6732588" y="5746750"/>
            <a:ext cx="144462" cy="144463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9107" name="Rectangle 515"/>
          <p:cNvSpPr>
            <a:spLocks noChangeArrowheads="1"/>
          </p:cNvSpPr>
          <p:nvPr/>
        </p:nvSpPr>
        <p:spPr bwMode="auto">
          <a:xfrm>
            <a:off x="6011863" y="5746750"/>
            <a:ext cx="144462" cy="144463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516"/>
          <p:cNvGrpSpPr>
            <a:grpSpLocks/>
          </p:cNvGrpSpPr>
          <p:nvPr/>
        </p:nvGrpSpPr>
        <p:grpSpPr bwMode="auto">
          <a:xfrm>
            <a:off x="1590675" y="3429000"/>
            <a:ext cx="2159000" cy="2895600"/>
            <a:chOff x="1002" y="2423"/>
            <a:chExt cx="1360" cy="1824"/>
          </a:xfrm>
        </p:grpSpPr>
        <p:grpSp>
          <p:nvGrpSpPr>
            <p:cNvPr id="60441" name="Group 517"/>
            <p:cNvGrpSpPr>
              <a:grpSpLocks/>
            </p:cNvGrpSpPr>
            <p:nvPr/>
          </p:nvGrpSpPr>
          <p:grpSpPr bwMode="auto">
            <a:xfrm>
              <a:off x="1002" y="2432"/>
              <a:ext cx="1360" cy="1815"/>
              <a:chOff x="1066" y="1706"/>
              <a:chExt cx="1360" cy="1815"/>
            </a:xfrm>
          </p:grpSpPr>
          <p:sp>
            <p:nvSpPr>
              <p:cNvPr id="60443" name="Rectangle 518"/>
              <p:cNvSpPr>
                <a:spLocks noChangeArrowheads="1"/>
              </p:cNvSpPr>
              <p:nvPr/>
            </p:nvSpPr>
            <p:spPr bwMode="auto">
              <a:xfrm>
                <a:off x="1066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44" name="Rectangle 519"/>
              <p:cNvSpPr>
                <a:spLocks noChangeArrowheads="1"/>
              </p:cNvSpPr>
              <p:nvPr/>
            </p:nvSpPr>
            <p:spPr bwMode="auto">
              <a:xfrm>
                <a:off x="1156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45" name="Rectangle 520"/>
              <p:cNvSpPr>
                <a:spLocks noChangeArrowheads="1"/>
              </p:cNvSpPr>
              <p:nvPr/>
            </p:nvSpPr>
            <p:spPr bwMode="auto">
              <a:xfrm>
                <a:off x="1247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46" name="Rectangle 521"/>
              <p:cNvSpPr>
                <a:spLocks noChangeArrowheads="1"/>
              </p:cNvSpPr>
              <p:nvPr/>
            </p:nvSpPr>
            <p:spPr bwMode="auto">
              <a:xfrm>
                <a:off x="1338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47" name="Rectangle 522"/>
              <p:cNvSpPr>
                <a:spLocks noChangeArrowheads="1"/>
              </p:cNvSpPr>
              <p:nvPr/>
            </p:nvSpPr>
            <p:spPr bwMode="auto">
              <a:xfrm>
                <a:off x="1428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48" name="Rectangle 523"/>
              <p:cNvSpPr>
                <a:spLocks noChangeArrowheads="1"/>
              </p:cNvSpPr>
              <p:nvPr/>
            </p:nvSpPr>
            <p:spPr bwMode="auto">
              <a:xfrm>
                <a:off x="1066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49" name="Rectangle 524"/>
              <p:cNvSpPr>
                <a:spLocks noChangeArrowheads="1"/>
              </p:cNvSpPr>
              <p:nvPr/>
            </p:nvSpPr>
            <p:spPr bwMode="auto">
              <a:xfrm>
                <a:off x="1156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0" name="Rectangle 525"/>
              <p:cNvSpPr>
                <a:spLocks noChangeArrowheads="1"/>
              </p:cNvSpPr>
              <p:nvPr/>
            </p:nvSpPr>
            <p:spPr bwMode="auto">
              <a:xfrm>
                <a:off x="1247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1" name="Rectangle 526"/>
              <p:cNvSpPr>
                <a:spLocks noChangeArrowheads="1"/>
              </p:cNvSpPr>
              <p:nvPr/>
            </p:nvSpPr>
            <p:spPr bwMode="auto">
              <a:xfrm>
                <a:off x="1338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2" name="Rectangle 527"/>
              <p:cNvSpPr>
                <a:spLocks noChangeArrowheads="1"/>
              </p:cNvSpPr>
              <p:nvPr/>
            </p:nvSpPr>
            <p:spPr bwMode="auto">
              <a:xfrm>
                <a:off x="1428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3" name="Rectangle 528"/>
              <p:cNvSpPr>
                <a:spLocks noChangeArrowheads="1"/>
              </p:cNvSpPr>
              <p:nvPr/>
            </p:nvSpPr>
            <p:spPr bwMode="auto">
              <a:xfrm>
                <a:off x="1066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4" name="Rectangle 529"/>
              <p:cNvSpPr>
                <a:spLocks noChangeArrowheads="1"/>
              </p:cNvSpPr>
              <p:nvPr/>
            </p:nvSpPr>
            <p:spPr bwMode="auto">
              <a:xfrm>
                <a:off x="1156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5" name="Rectangle 530"/>
              <p:cNvSpPr>
                <a:spLocks noChangeArrowheads="1"/>
              </p:cNvSpPr>
              <p:nvPr/>
            </p:nvSpPr>
            <p:spPr bwMode="auto">
              <a:xfrm>
                <a:off x="1247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6" name="Rectangle 531"/>
              <p:cNvSpPr>
                <a:spLocks noChangeArrowheads="1"/>
              </p:cNvSpPr>
              <p:nvPr/>
            </p:nvSpPr>
            <p:spPr bwMode="auto">
              <a:xfrm>
                <a:off x="1338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7" name="Rectangle 532"/>
              <p:cNvSpPr>
                <a:spLocks noChangeArrowheads="1"/>
              </p:cNvSpPr>
              <p:nvPr/>
            </p:nvSpPr>
            <p:spPr bwMode="auto">
              <a:xfrm>
                <a:off x="1428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8" name="Rectangle 533"/>
              <p:cNvSpPr>
                <a:spLocks noChangeArrowheads="1"/>
              </p:cNvSpPr>
              <p:nvPr/>
            </p:nvSpPr>
            <p:spPr bwMode="auto">
              <a:xfrm>
                <a:off x="1066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9" name="Rectangle 534"/>
              <p:cNvSpPr>
                <a:spLocks noChangeArrowheads="1"/>
              </p:cNvSpPr>
              <p:nvPr/>
            </p:nvSpPr>
            <p:spPr bwMode="auto">
              <a:xfrm>
                <a:off x="1156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0" name="Rectangle 535"/>
              <p:cNvSpPr>
                <a:spLocks noChangeArrowheads="1"/>
              </p:cNvSpPr>
              <p:nvPr/>
            </p:nvSpPr>
            <p:spPr bwMode="auto">
              <a:xfrm>
                <a:off x="1247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1" name="Rectangle 536"/>
              <p:cNvSpPr>
                <a:spLocks noChangeArrowheads="1"/>
              </p:cNvSpPr>
              <p:nvPr/>
            </p:nvSpPr>
            <p:spPr bwMode="auto">
              <a:xfrm>
                <a:off x="1338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2" name="Rectangle 537"/>
              <p:cNvSpPr>
                <a:spLocks noChangeArrowheads="1"/>
              </p:cNvSpPr>
              <p:nvPr/>
            </p:nvSpPr>
            <p:spPr bwMode="auto">
              <a:xfrm>
                <a:off x="1428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3" name="Rectangle 538"/>
              <p:cNvSpPr>
                <a:spLocks noChangeArrowheads="1"/>
              </p:cNvSpPr>
              <p:nvPr/>
            </p:nvSpPr>
            <p:spPr bwMode="auto">
              <a:xfrm>
                <a:off x="1066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4" name="Rectangle 539"/>
              <p:cNvSpPr>
                <a:spLocks noChangeArrowheads="1"/>
              </p:cNvSpPr>
              <p:nvPr/>
            </p:nvSpPr>
            <p:spPr bwMode="auto">
              <a:xfrm>
                <a:off x="1156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5" name="Rectangle 540"/>
              <p:cNvSpPr>
                <a:spLocks noChangeArrowheads="1"/>
              </p:cNvSpPr>
              <p:nvPr/>
            </p:nvSpPr>
            <p:spPr bwMode="auto">
              <a:xfrm>
                <a:off x="1247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6" name="Rectangle 541"/>
              <p:cNvSpPr>
                <a:spLocks noChangeArrowheads="1"/>
              </p:cNvSpPr>
              <p:nvPr/>
            </p:nvSpPr>
            <p:spPr bwMode="auto">
              <a:xfrm>
                <a:off x="1338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7" name="Rectangle 542"/>
              <p:cNvSpPr>
                <a:spLocks noChangeArrowheads="1"/>
              </p:cNvSpPr>
              <p:nvPr/>
            </p:nvSpPr>
            <p:spPr bwMode="auto">
              <a:xfrm>
                <a:off x="1428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8" name="Rectangle 543"/>
              <p:cNvSpPr>
                <a:spLocks noChangeArrowheads="1"/>
              </p:cNvSpPr>
              <p:nvPr/>
            </p:nvSpPr>
            <p:spPr bwMode="auto">
              <a:xfrm>
                <a:off x="1520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9" name="Rectangle 544"/>
              <p:cNvSpPr>
                <a:spLocks noChangeArrowheads="1"/>
              </p:cNvSpPr>
              <p:nvPr/>
            </p:nvSpPr>
            <p:spPr bwMode="auto">
              <a:xfrm>
                <a:off x="1610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0" name="Rectangle 545"/>
              <p:cNvSpPr>
                <a:spLocks noChangeArrowheads="1"/>
              </p:cNvSpPr>
              <p:nvPr/>
            </p:nvSpPr>
            <p:spPr bwMode="auto">
              <a:xfrm>
                <a:off x="1701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1" name="Rectangle 546"/>
              <p:cNvSpPr>
                <a:spLocks noChangeArrowheads="1"/>
              </p:cNvSpPr>
              <p:nvPr/>
            </p:nvSpPr>
            <p:spPr bwMode="auto">
              <a:xfrm>
                <a:off x="1792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2" name="Rectangle 547"/>
              <p:cNvSpPr>
                <a:spLocks noChangeArrowheads="1"/>
              </p:cNvSpPr>
              <p:nvPr/>
            </p:nvSpPr>
            <p:spPr bwMode="auto">
              <a:xfrm>
                <a:off x="1882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3" name="Rectangle 548"/>
              <p:cNvSpPr>
                <a:spLocks noChangeArrowheads="1"/>
              </p:cNvSpPr>
              <p:nvPr/>
            </p:nvSpPr>
            <p:spPr bwMode="auto">
              <a:xfrm>
                <a:off x="1520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4" name="Rectangle 549"/>
              <p:cNvSpPr>
                <a:spLocks noChangeArrowheads="1"/>
              </p:cNvSpPr>
              <p:nvPr/>
            </p:nvSpPr>
            <p:spPr bwMode="auto">
              <a:xfrm>
                <a:off x="1610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5" name="Rectangle 550"/>
              <p:cNvSpPr>
                <a:spLocks noChangeArrowheads="1"/>
              </p:cNvSpPr>
              <p:nvPr/>
            </p:nvSpPr>
            <p:spPr bwMode="auto">
              <a:xfrm>
                <a:off x="1701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6" name="Rectangle 551"/>
              <p:cNvSpPr>
                <a:spLocks noChangeArrowheads="1"/>
              </p:cNvSpPr>
              <p:nvPr/>
            </p:nvSpPr>
            <p:spPr bwMode="auto">
              <a:xfrm>
                <a:off x="1792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7" name="Rectangle 552"/>
              <p:cNvSpPr>
                <a:spLocks noChangeArrowheads="1"/>
              </p:cNvSpPr>
              <p:nvPr/>
            </p:nvSpPr>
            <p:spPr bwMode="auto">
              <a:xfrm>
                <a:off x="1882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8" name="Rectangle 553"/>
              <p:cNvSpPr>
                <a:spLocks noChangeArrowheads="1"/>
              </p:cNvSpPr>
              <p:nvPr/>
            </p:nvSpPr>
            <p:spPr bwMode="auto">
              <a:xfrm>
                <a:off x="1520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9" name="Rectangle 554"/>
              <p:cNvSpPr>
                <a:spLocks noChangeArrowheads="1"/>
              </p:cNvSpPr>
              <p:nvPr/>
            </p:nvSpPr>
            <p:spPr bwMode="auto">
              <a:xfrm>
                <a:off x="1610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0" name="Rectangle 555"/>
              <p:cNvSpPr>
                <a:spLocks noChangeArrowheads="1"/>
              </p:cNvSpPr>
              <p:nvPr/>
            </p:nvSpPr>
            <p:spPr bwMode="auto">
              <a:xfrm>
                <a:off x="1701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1" name="Rectangle 556"/>
              <p:cNvSpPr>
                <a:spLocks noChangeArrowheads="1"/>
              </p:cNvSpPr>
              <p:nvPr/>
            </p:nvSpPr>
            <p:spPr bwMode="auto">
              <a:xfrm>
                <a:off x="1792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2" name="Rectangle 557"/>
              <p:cNvSpPr>
                <a:spLocks noChangeArrowheads="1"/>
              </p:cNvSpPr>
              <p:nvPr/>
            </p:nvSpPr>
            <p:spPr bwMode="auto">
              <a:xfrm>
                <a:off x="1882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3" name="Rectangle 558"/>
              <p:cNvSpPr>
                <a:spLocks noChangeArrowheads="1"/>
              </p:cNvSpPr>
              <p:nvPr/>
            </p:nvSpPr>
            <p:spPr bwMode="auto">
              <a:xfrm>
                <a:off x="1520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4" name="Rectangle 559"/>
              <p:cNvSpPr>
                <a:spLocks noChangeArrowheads="1"/>
              </p:cNvSpPr>
              <p:nvPr/>
            </p:nvSpPr>
            <p:spPr bwMode="auto">
              <a:xfrm>
                <a:off x="1610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5" name="Rectangle 560"/>
              <p:cNvSpPr>
                <a:spLocks noChangeArrowheads="1"/>
              </p:cNvSpPr>
              <p:nvPr/>
            </p:nvSpPr>
            <p:spPr bwMode="auto">
              <a:xfrm>
                <a:off x="1701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6" name="Rectangle 561"/>
              <p:cNvSpPr>
                <a:spLocks noChangeArrowheads="1"/>
              </p:cNvSpPr>
              <p:nvPr/>
            </p:nvSpPr>
            <p:spPr bwMode="auto">
              <a:xfrm>
                <a:off x="1792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7" name="Rectangle 562"/>
              <p:cNvSpPr>
                <a:spLocks noChangeArrowheads="1"/>
              </p:cNvSpPr>
              <p:nvPr/>
            </p:nvSpPr>
            <p:spPr bwMode="auto">
              <a:xfrm>
                <a:off x="1882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8" name="Rectangle 563"/>
              <p:cNvSpPr>
                <a:spLocks noChangeArrowheads="1"/>
              </p:cNvSpPr>
              <p:nvPr/>
            </p:nvSpPr>
            <p:spPr bwMode="auto">
              <a:xfrm>
                <a:off x="1520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9" name="Rectangle 564"/>
              <p:cNvSpPr>
                <a:spLocks noChangeArrowheads="1"/>
              </p:cNvSpPr>
              <p:nvPr/>
            </p:nvSpPr>
            <p:spPr bwMode="auto">
              <a:xfrm>
                <a:off x="1610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0" name="Rectangle 565"/>
              <p:cNvSpPr>
                <a:spLocks noChangeArrowheads="1"/>
              </p:cNvSpPr>
              <p:nvPr/>
            </p:nvSpPr>
            <p:spPr bwMode="auto">
              <a:xfrm>
                <a:off x="1701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1" name="Rectangle 566"/>
              <p:cNvSpPr>
                <a:spLocks noChangeArrowheads="1"/>
              </p:cNvSpPr>
              <p:nvPr/>
            </p:nvSpPr>
            <p:spPr bwMode="auto">
              <a:xfrm>
                <a:off x="1792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2" name="Rectangle 567"/>
              <p:cNvSpPr>
                <a:spLocks noChangeArrowheads="1"/>
              </p:cNvSpPr>
              <p:nvPr/>
            </p:nvSpPr>
            <p:spPr bwMode="auto">
              <a:xfrm>
                <a:off x="1882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3" name="Rectangle 568"/>
              <p:cNvSpPr>
                <a:spLocks noChangeArrowheads="1"/>
              </p:cNvSpPr>
              <p:nvPr/>
            </p:nvSpPr>
            <p:spPr bwMode="auto">
              <a:xfrm>
                <a:off x="1066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4" name="Rectangle 569"/>
              <p:cNvSpPr>
                <a:spLocks noChangeArrowheads="1"/>
              </p:cNvSpPr>
              <p:nvPr/>
            </p:nvSpPr>
            <p:spPr bwMode="auto">
              <a:xfrm>
                <a:off x="1156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5" name="Rectangle 570"/>
              <p:cNvSpPr>
                <a:spLocks noChangeArrowheads="1"/>
              </p:cNvSpPr>
              <p:nvPr/>
            </p:nvSpPr>
            <p:spPr bwMode="auto">
              <a:xfrm>
                <a:off x="1247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6" name="Rectangle 571"/>
              <p:cNvSpPr>
                <a:spLocks noChangeArrowheads="1"/>
              </p:cNvSpPr>
              <p:nvPr/>
            </p:nvSpPr>
            <p:spPr bwMode="auto">
              <a:xfrm>
                <a:off x="1338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7" name="Rectangle 572"/>
              <p:cNvSpPr>
                <a:spLocks noChangeArrowheads="1"/>
              </p:cNvSpPr>
              <p:nvPr/>
            </p:nvSpPr>
            <p:spPr bwMode="auto">
              <a:xfrm>
                <a:off x="1428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8" name="Rectangle 573"/>
              <p:cNvSpPr>
                <a:spLocks noChangeArrowheads="1"/>
              </p:cNvSpPr>
              <p:nvPr/>
            </p:nvSpPr>
            <p:spPr bwMode="auto">
              <a:xfrm>
                <a:off x="1066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9" name="Rectangle 574"/>
              <p:cNvSpPr>
                <a:spLocks noChangeArrowheads="1"/>
              </p:cNvSpPr>
              <p:nvPr/>
            </p:nvSpPr>
            <p:spPr bwMode="auto">
              <a:xfrm>
                <a:off x="1156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0" name="Rectangle 575"/>
              <p:cNvSpPr>
                <a:spLocks noChangeArrowheads="1"/>
              </p:cNvSpPr>
              <p:nvPr/>
            </p:nvSpPr>
            <p:spPr bwMode="auto">
              <a:xfrm>
                <a:off x="1247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1" name="Rectangle 576"/>
              <p:cNvSpPr>
                <a:spLocks noChangeArrowheads="1"/>
              </p:cNvSpPr>
              <p:nvPr/>
            </p:nvSpPr>
            <p:spPr bwMode="auto">
              <a:xfrm>
                <a:off x="1338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2" name="Rectangle 577"/>
              <p:cNvSpPr>
                <a:spLocks noChangeArrowheads="1"/>
              </p:cNvSpPr>
              <p:nvPr/>
            </p:nvSpPr>
            <p:spPr bwMode="auto">
              <a:xfrm>
                <a:off x="1428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3" name="Rectangle 578"/>
              <p:cNvSpPr>
                <a:spLocks noChangeArrowheads="1"/>
              </p:cNvSpPr>
              <p:nvPr/>
            </p:nvSpPr>
            <p:spPr bwMode="auto">
              <a:xfrm>
                <a:off x="1066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4" name="Rectangle 579"/>
              <p:cNvSpPr>
                <a:spLocks noChangeArrowheads="1"/>
              </p:cNvSpPr>
              <p:nvPr/>
            </p:nvSpPr>
            <p:spPr bwMode="auto">
              <a:xfrm>
                <a:off x="1156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5" name="Rectangle 580"/>
              <p:cNvSpPr>
                <a:spLocks noChangeArrowheads="1"/>
              </p:cNvSpPr>
              <p:nvPr/>
            </p:nvSpPr>
            <p:spPr bwMode="auto">
              <a:xfrm>
                <a:off x="1247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6" name="Rectangle 581"/>
              <p:cNvSpPr>
                <a:spLocks noChangeArrowheads="1"/>
              </p:cNvSpPr>
              <p:nvPr/>
            </p:nvSpPr>
            <p:spPr bwMode="auto">
              <a:xfrm>
                <a:off x="1338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7" name="Rectangle 582"/>
              <p:cNvSpPr>
                <a:spLocks noChangeArrowheads="1"/>
              </p:cNvSpPr>
              <p:nvPr/>
            </p:nvSpPr>
            <p:spPr bwMode="auto">
              <a:xfrm>
                <a:off x="1428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8" name="Rectangle 583"/>
              <p:cNvSpPr>
                <a:spLocks noChangeArrowheads="1"/>
              </p:cNvSpPr>
              <p:nvPr/>
            </p:nvSpPr>
            <p:spPr bwMode="auto">
              <a:xfrm>
                <a:off x="1066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09" name="Rectangle 584"/>
              <p:cNvSpPr>
                <a:spLocks noChangeArrowheads="1"/>
              </p:cNvSpPr>
              <p:nvPr/>
            </p:nvSpPr>
            <p:spPr bwMode="auto">
              <a:xfrm>
                <a:off x="1156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0" name="Rectangle 585"/>
              <p:cNvSpPr>
                <a:spLocks noChangeArrowheads="1"/>
              </p:cNvSpPr>
              <p:nvPr/>
            </p:nvSpPr>
            <p:spPr bwMode="auto">
              <a:xfrm>
                <a:off x="1247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1" name="Rectangle 586"/>
              <p:cNvSpPr>
                <a:spLocks noChangeArrowheads="1"/>
              </p:cNvSpPr>
              <p:nvPr/>
            </p:nvSpPr>
            <p:spPr bwMode="auto">
              <a:xfrm>
                <a:off x="1338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2" name="Rectangle 587"/>
              <p:cNvSpPr>
                <a:spLocks noChangeArrowheads="1"/>
              </p:cNvSpPr>
              <p:nvPr/>
            </p:nvSpPr>
            <p:spPr bwMode="auto">
              <a:xfrm>
                <a:off x="1428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3" name="Rectangle 588"/>
              <p:cNvSpPr>
                <a:spLocks noChangeArrowheads="1"/>
              </p:cNvSpPr>
              <p:nvPr/>
            </p:nvSpPr>
            <p:spPr bwMode="auto">
              <a:xfrm>
                <a:off x="1066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4" name="Rectangle 589"/>
              <p:cNvSpPr>
                <a:spLocks noChangeArrowheads="1"/>
              </p:cNvSpPr>
              <p:nvPr/>
            </p:nvSpPr>
            <p:spPr bwMode="auto">
              <a:xfrm>
                <a:off x="1156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5" name="Rectangle 590"/>
              <p:cNvSpPr>
                <a:spLocks noChangeArrowheads="1"/>
              </p:cNvSpPr>
              <p:nvPr/>
            </p:nvSpPr>
            <p:spPr bwMode="auto">
              <a:xfrm>
                <a:off x="1247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6" name="Rectangle 591"/>
              <p:cNvSpPr>
                <a:spLocks noChangeArrowheads="1"/>
              </p:cNvSpPr>
              <p:nvPr/>
            </p:nvSpPr>
            <p:spPr bwMode="auto">
              <a:xfrm>
                <a:off x="1338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7" name="Rectangle 592"/>
              <p:cNvSpPr>
                <a:spLocks noChangeArrowheads="1"/>
              </p:cNvSpPr>
              <p:nvPr/>
            </p:nvSpPr>
            <p:spPr bwMode="auto">
              <a:xfrm>
                <a:off x="1428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8" name="Rectangle 593"/>
              <p:cNvSpPr>
                <a:spLocks noChangeArrowheads="1"/>
              </p:cNvSpPr>
              <p:nvPr/>
            </p:nvSpPr>
            <p:spPr bwMode="auto">
              <a:xfrm>
                <a:off x="1519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" name="Rectangle 594"/>
              <p:cNvSpPr>
                <a:spLocks noChangeArrowheads="1"/>
              </p:cNvSpPr>
              <p:nvPr/>
            </p:nvSpPr>
            <p:spPr bwMode="auto">
              <a:xfrm>
                <a:off x="1609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0" name="Rectangle 595"/>
              <p:cNvSpPr>
                <a:spLocks noChangeArrowheads="1"/>
              </p:cNvSpPr>
              <p:nvPr/>
            </p:nvSpPr>
            <p:spPr bwMode="auto">
              <a:xfrm>
                <a:off x="1700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1" name="Rectangle 596"/>
              <p:cNvSpPr>
                <a:spLocks noChangeArrowheads="1"/>
              </p:cNvSpPr>
              <p:nvPr/>
            </p:nvSpPr>
            <p:spPr bwMode="auto">
              <a:xfrm>
                <a:off x="1791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2" name="Rectangle 597"/>
              <p:cNvSpPr>
                <a:spLocks noChangeArrowheads="1"/>
              </p:cNvSpPr>
              <p:nvPr/>
            </p:nvSpPr>
            <p:spPr bwMode="auto">
              <a:xfrm>
                <a:off x="1881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3" name="Rectangle 598"/>
              <p:cNvSpPr>
                <a:spLocks noChangeArrowheads="1"/>
              </p:cNvSpPr>
              <p:nvPr/>
            </p:nvSpPr>
            <p:spPr bwMode="auto">
              <a:xfrm>
                <a:off x="1519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4" name="Rectangle 599"/>
              <p:cNvSpPr>
                <a:spLocks noChangeArrowheads="1"/>
              </p:cNvSpPr>
              <p:nvPr/>
            </p:nvSpPr>
            <p:spPr bwMode="auto">
              <a:xfrm>
                <a:off x="1609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5" name="Rectangle 600"/>
              <p:cNvSpPr>
                <a:spLocks noChangeArrowheads="1"/>
              </p:cNvSpPr>
              <p:nvPr/>
            </p:nvSpPr>
            <p:spPr bwMode="auto">
              <a:xfrm>
                <a:off x="1700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6" name="Rectangle 601"/>
              <p:cNvSpPr>
                <a:spLocks noChangeArrowheads="1"/>
              </p:cNvSpPr>
              <p:nvPr/>
            </p:nvSpPr>
            <p:spPr bwMode="auto">
              <a:xfrm>
                <a:off x="1791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7" name="Rectangle 602"/>
              <p:cNvSpPr>
                <a:spLocks noChangeArrowheads="1"/>
              </p:cNvSpPr>
              <p:nvPr/>
            </p:nvSpPr>
            <p:spPr bwMode="auto">
              <a:xfrm>
                <a:off x="1881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8" name="Rectangle 603"/>
              <p:cNvSpPr>
                <a:spLocks noChangeArrowheads="1"/>
              </p:cNvSpPr>
              <p:nvPr/>
            </p:nvSpPr>
            <p:spPr bwMode="auto">
              <a:xfrm>
                <a:off x="1519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9" name="Rectangle 604"/>
              <p:cNvSpPr>
                <a:spLocks noChangeArrowheads="1"/>
              </p:cNvSpPr>
              <p:nvPr/>
            </p:nvSpPr>
            <p:spPr bwMode="auto">
              <a:xfrm>
                <a:off x="1609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0" name="Rectangle 605"/>
              <p:cNvSpPr>
                <a:spLocks noChangeArrowheads="1"/>
              </p:cNvSpPr>
              <p:nvPr/>
            </p:nvSpPr>
            <p:spPr bwMode="auto">
              <a:xfrm>
                <a:off x="1700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1" name="Rectangle 606"/>
              <p:cNvSpPr>
                <a:spLocks noChangeArrowheads="1"/>
              </p:cNvSpPr>
              <p:nvPr/>
            </p:nvSpPr>
            <p:spPr bwMode="auto">
              <a:xfrm>
                <a:off x="1791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2" name="Rectangle 607"/>
              <p:cNvSpPr>
                <a:spLocks noChangeArrowheads="1"/>
              </p:cNvSpPr>
              <p:nvPr/>
            </p:nvSpPr>
            <p:spPr bwMode="auto">
              <a:xfrm>
                <a:off x="1881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3" name="Rectangle 608"/>
              <p:cNvSpPr>
                <a:spLocks noChangeArrowheads="1"/>
              </p:cNvSpPr>
              <p:nvPr/>
            </p:nvSpPr>
            <p:spPr bwMode="auto">
              <a:xfrm>
                <a:off x="1519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4" name="Rectangle 609"/>
              <p:cNvSpPr>
                <a:spLocks noChangeArrowheads="1"/>
              </p:cNvSpPr>
              <p:nvPr/>
            </p:nvSpPr>
            <p:spPr bwMode="auto">
              <a:xfrm>
                <a:off x="1609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5" name="Rectangle 610"/>
              <p:cNvSpPr>
                <a:spLocks noChangeArrowheads="1"/>
              </p:cNvSpPr>
              <p:nvPr/>
            </p:nvSpPr>
            <p:spPr bwMode="auto">
              <a:xfrm>
                <a:off x="1700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6" name="Rectangle 611"/>
              <p:cNvSpPr>
                <a:spLocks noChangeArrowheads="1"/>
              </p:cNvSpPr>
              <p:nvPr/>
            </p:nvSpPr>
            <p:spPr bwMode="auto">
              <a:xfrm>
                <a:off x="1791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7" name="Rectangle 612"/>
              <p:cNvSpPr>
                <a:spLocks noChangeArrowheads="1"/>
              </p:cNvSpPr>
              <p:nvPr/>
            </p:nvSpPr>
            <p:spPr bwMode="auto">
              <a:xfrm>
                <a:off x="1881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8" name="Rectangle 613"/>
              <p:cNvSpPr>
                <a:spLocks noChangeArrowheads="1"/>
              </p:cNvSpPr>
              <p:nvPr/>
            </p:nvSpPr>
            <p:spPr bwMode="auto">
              <a:xfrm>
                <a:off x="1519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39" name="Rectangle 614"/>
              <p:cNvSpPr>
                <a:spLocks noChangeArrowheads="1"/>
              </p:cNvSpPr>
              <p:nvPr/>
            </p:nvSpPr>
            <p:spPr bwMode="auto">
              <a:xfrm>
                <a:off x="1609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0" name="Rectangle 615"/>
              <p:cNvSpPr>
                <a:spLocks noChangeArrowheads="1"/>
              </p:cNvSpPr>
              <p:nvPr/>
            </p:nvSpPr>
            <p:spPr bwMode="auto">
              <a:xfrm>
                <a:off x="1700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1" name="Rectangle 616"/>
              <p:cNvSpPr>
                <a:spLocks noChangeArrowheads="1"/>
              </p:cNvSpPr>
              <p:nvPr/>
            </p:nvSpPr>
            <p:spPr bwMode="auto">
              <a:xfrm>
                <a:off x="1791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2" name="Rectangle 617"/>
              <p:cNvSpPr>
                <a:spLocks noChangeArrowheads="1"/>
              </p:cNvSpPr>
              <p:nvPr/>
            </p:nvSpPr>
            <p:spPr bwMode="auto">
              <a:xfrm>
                <a:off x="1881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3" name="Rectangle 618"/>
              <p:cNvSpPr>
                <a:spLocks noChangeArrowheads="1"/>
              </p:cNvSpPr>
              <p:nvPr/>
            </p:nvSpPr>
            <p:spPr bwMode="auto">
              <a:xfrm>
                <a:off x="1066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4" name="Rectangle 619"/>
              <p:cNvSpPr>
                <a:spLocks noChangeArrowheads="1"/>
              </p:cNvSpPr>
              <p:nvPr/>
            </p:nvSpPr>
            <p:spPr bwMode="auto">
              <a:xfrm>
                <a:off x="1156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5" name="Rectangle 620"/>
              <p:cNvSpPr>
                <a:spLocks noChangeArrowheads="1"/>
              </p:cNvSpPr>
              <p:nvPr/>
            </p:nvSpPr>
            <p:spPr bwMode="auto">
              <a:xfrm>
                <a:off x="1247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6" name="Rectangle 621"/>
              <p:cNvSpPr>
                <a:spLocks noChangeArrowheads="1"/>
              </p:cNvSpPr>
              <p:nvPr/>
            </p:nvSpPr>
            <p:spPr bwMode="auto">
              <a:xfrm>
                <a:off x="1338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7" name="Rectangle 622"/>
              <p:cNvSpPr>
                <a:spLocks noChangeArrowheads="1"/>
              </p:cNvSpPr>
              <p:nvPr/>
            </p:nvSpPr>
            <p:spPr bwMode="auto">
              <a:xfrm>
                <a:off x="1428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8" name="Rectangle 623"/>
              <p:cNvSpPr>
                <a:spLocks noChangeArrowheads="1"/>
              </p:cNvSpPr>
              <p:nvPr/>
            </p:nvSpPr>
            <p:spPr bwMode="auto">
              <a:xfrm>
                <a:off x="1066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49" name="Rectangle 624"/>
              <p:cNvSpPr>
                <a:spLocks noChangeArrowheads="1"/>
              </p:cNvSpPr>
              <p:nvPr/>
            </p:nvSpPr>
            <p:spPr bwMode="auto">
              <a:xfrm>
                <a:off x="1156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0" name="Rectangle 625"/>
              <p:cNvSpPr>
                <a:spLocks noChangeArrowheads="1"/>
              </p:cNvSpPr>
              <p:nvPr/>
            </p:nvSpPr>
            <p:spPr bwMode="auto">
              <a:xfrm>
                <a:off x="1247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1" name="Rectangle 626"/>
              <p:cNvSpPr>
                <a:spLocks noChangeArrowheads="1"/>
              </p:cNvSpPr>
              <p:nvPr/>
            </p:nvSpPr>
            <p:spPr bwMode="auto">
              <a:xfrm>
                <a:off x="1338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2" name="Rectangle 627"/>
              <p:cNvSpPr>
                <a:spLocks noChangeArrowheads="1"/>
              </p:cNvSpPr>
              <p:nvPr/>
            </p:nvSpPr>
            <p:spPr bwMode="auto">
              <a:xfrm>
                <a:off x="1428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3" name="Rectangle 628"/>
              <p:cNvSpPr>
                <a:spLocks noChangeArrowheads="1"/>
              </p:cNvSpPr>
              <p:nvPr/>
            </p:nvSpPr>
            <p:spPr bwMode="auto">
              <a:xfrm>
                <a:off x="1066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4" name="Rectangle 629"/>
              <p:cNvSpPr>
                <a:spLocks noChangeArrowheads="1"/>
              </p:cNvSpPr>
              <p:nvPr/>
            </p:nvSpPr>
            <p:spPr bwMode="auto">
              <a:xfrm>
                <a:off x="1156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5" name="Rectangle 630"/>
              <p:cNvSpPr>
                <a:spLocks noChangeArrowheads="1"/>
              </p:cNvSpPr>
              <p:nvPr/>
            </p:nvSpPr>
            <p:spPr bwMode="auto">
              <a:xfrm>
                <a:off x="1247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6" name="Rectangle 631"/>
              <p:cNvSpPr>
                <a:spLocks noChangeArrowheads="1"/>
              </p:cNvSpPr>
              <p:nvPr/>
            </p:nvSpPr>
            <p:spPr bwMode="auto">
              <a:xfrm>
                <a:off x="1338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7" name="Rectangle 632"/>
              <p:cNvSpPr>
                <a:spLocks noChangeArrowheads="1"/>
              </p:cNvSpPr>
              <p:nvPr/>
            </p:nvSpPr>
            <p:spPr bwMode="auto">
              <a:xfrm>
                <a:off x="1428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8" name="Rectangle 633"/>
              <p:cNvSpPr>
                <a:spLocks noChangeArrowheads="1"/>
              </p:cNvSpPr>
              <p:nvPr/>
            </p:nvSpPr>
            <p:spPr bwMode="auto">
              <a:xfrm>
                <a:off x="1066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9" name="Rectangle 634"/>
              <p:cNvSpPr>
                <a:spLocks noChangeArrowheads="1"/>
              </p:cNvSpPr>
              <p:nvPr/>
            </p:nvSpPr>
            <p:spPr bwMode="auto">
              <a:xfrm>
                <a:off x="1156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0" name="Rectangle 635"/>
              <p:cNvSpPr>
                <a:spLocks noChangeArrowheads="1"/>
              </p:cNvSpPr>
              <p:nvPr/>
            </p:nvSpPr>
            <p:spPr bwMode="auto">
              <a:xfrm>
                <a:off x="1247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1" name="Rectangle 636"/>
              <p:cNvSpPr>
                <a:spLocks noChangeArrowheads="1"/>
              </p:cNvSpPr>
              <p:nvPr/>
            </p:nvSpPr>
            <p:spPr bwMode="auto">
              <a:xfrm>
                <a:off x="1338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2" name="Rectangle 637"/>
              <p:cNvSpPr>
                <a:spLocks noChangeArrowheads="1"/>
              </p:cNvSpPr>
              <p:nvPr/>
            </p:nvSpPr>
            <p:spPr bwMode="auto">
              <a:xfrm>
                <a:off x="1428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3" name="Rectangle 638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4" name="Rectangle 639"/>
              <p:cNvSpPr>
                <a:spLocks noChangeArrowheads="1"/>
              </p:cNvSpPr>
              <p:nvPr/>
            </p:nvSpPr>
            <p:spPr bwMode="auto">
              <a:xfrm>
                <a:off x="1156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5" name="Rectangle 640"/>
              <p:cNvSpPr>
                <a:spLocks noChangeArrowheads="1"/>
              </p:cNvSpPr>
              <p:nvPr/>
            </p:nvSpPr>
            <p:spPr bwMode="auto">
              <a:xfrm>
                <a:off x="1247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6" name="Rectangle 641"/>
              <p:cNvSpPr>
                <a:spLocks noChangeArrowheads="1"/>
              </p:cNvSpPr>
              <p:nvPr/>
            </p:nvSpPr>
            <p:spPr bwMode="auto">
              <a:xfrm>
                <a:off x="1338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7" name="Rectangle 642"/>
              <p:cNvSpPr>
                <a:spLocks noChangeArrowheads="1"/>
              </p:cNvSpPr>
              <p:nvPr/>
            </p:nvSpPr>
            <p:spPr bwMode="auto">
              <a:xfrm>
                <a:off x="1428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8" name="Rectangle 643"/>
              <p:cNvSpPr>
                <a:spLocks noChangeArrowheads="1"/>
              </p:cNvSpPr>
              <p:nvPr/>
            </p:nvSpPr>
            <p:spPr bwMode="auto">
              <a:xfrm>
                <a:off x="1520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9" name="Rectangle 644"/>
              <p:cNvSpPr>
                <a:spLocks noChangeArrowheads="1"/>
              </p:cNvSpPr>
              <p:nvPr/>
            </p:nvSpPr>
            <p:spPr bwMode="auto">
              <a:xfrm>
                <a:off x="1610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0" name="Rectangle 645"/>
              <p:cNvSpPr>
                <a:spLocks noChangeArrowheads="1"/>
              </p:cNvSpPr>
              <p:nvPr/>
            </p:nvSpPr>
            <p:spPr bwMode="auto">
              <a:xfrm>
                <a:off x="1701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1" name="Rectangle 646"/>
              <p:cNvSpPr>
                <a:spLocks noChangeArrowheads="1"/>
              </p:cNvSpPr>
              <p:nvPr/>
            </p:nvSpPr>
            <p:spPr bwMode="auto">
              <a:xfrm>
                <a:off x="1792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2" name="Rectangle 647"/>
              <p:cNvSpPr>
                <a:spLocks noChangeArrowheads="1"/>
              </p:cNvSpPr>
              <p:nvPr/>
            </p:nvSpPr>
            <p:spPr bwMode="auto">
              <a:xfrm>
                <a:off x="1882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3" name="Rectangle 648"/>
              <p:cNvSpPr>
                <a:spLocks noChangeArrowheads="1"/>
              </p:cNvSpPr>
              <p:nvPr/>
            </p:nvSpPr>
            <p:spPr bwMode="auto">
              <a:xfrm>
                <a:off x="1520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4" name="Rectangle 649"/>
              <p:cNvSpPr>
                <a:spLocks noChangeArrowheads="1"/>
              </p:cNvSpPr>
              <p:nvPr/>
            </p:nvSpPr>
            <p:spPr bwMode="auto">
              <a:xfrm>
                <a:off x="1610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5" name="Rectangle 650"/>
              <p:cNvSpPr>
                <a:spLocks noChangeArrowheads="1"/>
              </p:cNvSpPr>
              <p:nvPr/>
            </p:nvSpPr>
            <p:spPr bwMode="auto">
              <a:xfrm>
                <a:off x="1701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6" name="Rectangle 651"/>
              <p:cNvSpPr>
                <a:spLocks noChangeArrowheads="1"/>
              </p:cNvSpPr>
              <p:nvPr/>
            </p:nvSpPr>
            <p:spPr bwMode="auto">
              <a:xfrm>
                <a:off x="1792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7" name="Rectangle 652"/>
              <p:cNvSpPr>
                <a:spLocks noChangeArrowheads="1"/>
              </p:cNvSpPr>
              <p:nvPr/>
            </p:nvSpPr>
            <p:spPr bwMode="auto">
              <a:xfrm>
                <a:off x="1882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8" name="Rectangle 653"/>
              <p:cNvSpPr>
                <a:spLocks noChangeArrowheads="1"/>
              </p:cNvSpPr>
              <p:nvPr/>
            </p:nvSpPr>
            <p:spPr bwMode="auto">
              <a:xfrm>
                <a:off x="1520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79" name="Rectangle 654"/>
              <p:cNvSpPr>
                <a:spLocks noChangeArrowheads="1"/>
              </p:cNvSpPr>
              <p:nvPr/>
            </p:nvSpPr>
            <p:spPr bwMode="auto">
              <a:xfrm>
                <a:off x="1610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0" name="Rectangle 655"/>
              <p:cNvSpPr>
                <a:spLocks noChangeArrowheads="1"/>
              </p:cNvSpPr>
              <p:nvPr/>
            </p:nvSpPr>
            <p:spPr bwMode="auto">
              <a:xfrm>
                <a:off x="1701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1" name="Rectangle 656"/>
              <p:cNvSpPr>
                <a:spLocks noChangeArrowheads="1"/>
              </p:cNvSpPr>
              <p:nvPr/>
            </p:nvSpPr>
            <p:spPr bwMode="auto">
              <a:xfrm>
                <a:off x="1792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2" name="Rectangle 657"/>
              <p:cNvSpPr>
                <a:spLocks noChangeArrowheads="1"/>
              </p:cNvSpPr>
              <p:nvPr/>
            </p:nvSpPr>
            <p:spPr bwMode="auto">
              <a:xfrm>
                <a:off x="1882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3" name="Rectangle 658"/>
              <p:cNvSpPr>
                <a:spLocks noChangeArrowheads="1"/>
              </p:cNvSpPr>
              <p:nvPr/>
            </p:nvSpPr>
            <p:spPr bwMode="auto">
              <a:xfrm>
                <a:off x="1520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4" name="Rectangle 659"/>
              <p:cNvSpPr>
                <a:spLocks noChangeArrowheads="1"/>
              </p:cNvSpPr>
              <p:nvPr/>
            </p:nvSpPr>
            <p:spPr bwMode="auto">
              <a:xfrm>
                <a:off x="1610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5" name="Rectangle 660"/>
              <p:cNvSpPr>
                <a:spLocks noChangeArrowheads="1"/>
              </p:cNvSpPr>
              <p:nvPr/>
            </p:nvSpPr>
            <p:spPr bwMode="auto">
              <a:xfrm>
                <a:off x="1701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6" name="Rectangle 661"/>
              <p:cNvSpPr>
                <a:spLocks noChangeArrowheads="1"/>
              </p:cNvSpPr>
              <p:nvPr/>
            </p:nvSpPr>
            <p:spPr bwMode="auto">
              <a:xfrm>
                <a:off x="1792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7" name="Rectangle 662"/>
              <p:cNvSpPr>
                <a:spLocks noChangeArrowheads="1"/>
              </p:cNvSpPr>
              <p:nvPr/>
            </p:nvSpPr>
            <p:spPr bwMode="auto">
              <a:xfrm>
                <a:off x="1882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8" name="Rectangle 663"/>
              <p:cNvSpPr>
                <a:spLocks noChangeArrowheads="1"/>
              </p:cNvSpPr>
              <p:nvPr/>
            </p:nvSpPr>
            <p:spPr bwMode="auto">
              <a:xfrm>
                <a:off x="1520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89" name="Rectangle 664"/>
              <p:cNvSpPr>
                <a:spLocks noChangeArrowheads="1"/>
              </p:cNvSpPr>
              <p:nvPr/>
            </p:nvSpPr>
            <p:spPr bwMode="auto">
              <a:xfrm>
                <a:off x="1610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0" name="Rectangle 665"/>
              <p:cNvSpPr>
                <a:spLocks noChangeArrowheads="1"/>
              </p:cNvSpPr>
              <p:nvPr/>
            </p:nvSpPr>
            <p:spPr bwMode="auto">
              <a:xfrm>
                <a:off x="1701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1" name="Rectangle 666"/>
              <p:cNvSpPr>
                <a:spLocks noChangeArrowheads="1"/>
              </p:cNvSpPr>
              <p:nvPr/>
            </p:nvSpPr>
            <p:spPr bwMode="auto">
              <a:xfrm>
                <a:off x="1792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2" name="Rectangle 667"/>
              <p:cNvSpPr>
                <a:spLocks noChangeArrowheads="1"/>
              </p:cNvSpPr>
              <p:nvPr/>
            </p:nvSpPr>
            <p:spPr bwMode="auto">
              <a:xfrm>
                <a:off x="1882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3" name="Rectangle 668"/>
              <p:cNvSpPr>
                <a:spLocks noChangeArrowheads="1"/>
              </p:cNvSpPr>
              <p:nvPr/>
            </p:nvSpPr>
            <p:spPr bwMode="auto">
              <a:xfrm>
                <a:off x="1973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4" name="Rectangle 669"/>
              <p:cNvSpPr>
                <a:spLocks noChangeArrowheads="1"/>
              </p:cNvSpPr>
              <p:nvPr/>
            </p:nvSpPr>
            <p:spPr bwMode="auto">
              <a:xfrm>
                <a:off x="2063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5" name="Rectangle 670"/>
              <p:cNvSpPr>
                <a:spLocks noChangeArrowheads="1"/>
              </p:cNvSpPr>
              <p:nvPr/>
            </p:nvSpPr>
            <p:spPr bwMode="auto">
              <a:xfrm>
                <a:off x="2154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6" name="Rectangle 671"/>
              <p:cNvSpPr>
                <a:spLocks noChangeArrowheads="1"/>
              </p:cNvSpPr>
              <p:nvPr/>
            </p:nvSpPr>
            <p:spPr bwMode="auto">
              <a:xfrm>
                <a:off x="2245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7" name="Rectangle 672"/>
              <p:cNvSpPr>
                <a:spLocks noChangeArrowheads="1"/>
              </p:cNvSpPr>
              <p:nvPr/>
            </p:nvSpPr>
            <p:spPr bwMode="auto">
              <a:xfrm>
                <a:off x="2335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8" name="Rectangle 673"/>
              <p:cNvSpPr>
                <a:spLocks noChangeArrowheads="1"/>
              </p:cNvSpPr>
              <p:nvPr/>
            </p:nvSpPr>
            <p:spPr bwMode="auto">
              <a:xfrm>
                <a:off x="1973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99" name="Rectangle 674"/>
              <p:cNvSpPr>
                <a:spLocks noChangeArrowheads="1"/>
              </p:cNvSpPr>
              <p:nvPr/>
            </p:nvSpPr>
            <p:spPr bwMode="auto">
              <a:xfrm>
                <a:off x="2063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0" name="Rectangle 675"/>
              <p:cNvSpPr>
                <a:spLocks noChangeArrowheads="1"/>
              </p:cNvSpPr>
              <p:nvPr/>
            </p:nvSpPr>
            <p:spPr bwMode="auto">
              <a:xfrm>
                <a:off x="2154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1" name="Rectangle 676"/>
              <p:cNvSpPr>
                <a:spLocks noChangeArrowheads="1"/>
              </p:cNvSpPr>
              <p:nvPr/>
            </p:nvSpPr>
            <p:spPr bwMode="auto">
              <a:xfrm>
                <a:off x="2245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2" name="Rectangle 677"/>
              <p:cNvSpPr>
                <a:spLocks noChangeArrowheads="1"/>
              </p:cNvSpPr>
              <p:nvPr/>
            </p:nvSpPr>
            <p:spPr bwMode="auto">
              <a:xfrm>
                <a:off x="2335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3" name="Rectangle 678"/>
              <p:cNvSpPr>
                <a:spLocks noChangeArrowheads="1"/>
              </p:cNvSpPr>
              <p:nvPr/>
            </p:nvSpPr>
            <p:spPr bwMode="auto">
              <a:xfrm>
                <a:off x="1973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4" name="Rectangle 679"/>
              <p:cNvSpPr>
                <a:spLocks noChangeArrowheads="1"/>
              </p:cNvSpPr>
              <p:nvPr/>
            </p:nvSpPr>
            <p:spPr bwMode="auto">
              <a:xfrm>
                <a:off x="2063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5" name="Rectangle 680"/>
              <p:cNvSpPr>
                <a:spLocks noChangeArrowheads="1"/>
              </p:cNvSpPr>
              <p:nvPr/>
            </p:nvSpPr>
            <p:spPr bwMode="auto">
              <a:xfrm>
                <a:off x="2154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6" name="Rectangle 681"/>
              <p:cNvSpPr>
                <a:spLocks noChangeArrowheads="1"/>
              </p:cNvSpPr>
              <p:nvPr/>
            </p:nvSpPr>
            <p:spPr bwMode="auto">
              <a:xfrm>
                <a:off x="2245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7" name="Rectangle 682"/>
              <p:cNvSpPr>
                <a:spLocks noChangeArrowheads="1"/>
              </p:cNvSpPr>
              <p:nvPr/>
            </p:nvSpPr>
            <p:spPr bwMode="auto">
              <a:xfrm>
                <a:off x="2335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8" name="Rectangle 683"/>
              <p:cNvSpPr>
                <a:spLocks noChangeArrowheads="1"/>
              </p:cNvSpPr>
              <p:nvPr/>
            </p:nvSpPr>
            <p:spPr bwMode="auto">
              <a:xfrm>
                <a:off x="1973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09" name="Rectangle 684"/>
              <p:cNvSpPr>
                <a:spLocks noChangeArrowheads="1"/>
              </p:cNvSpPr>
              <p:nvPr/>
            </p:nvSpPr>
            <p:spPr bwMode="auto">
              <a:xfrm>
                <a:off x="2063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0" name="Rectangle 685"/>
              <p:cNvSpPr>
                <a:spLocks noChangeArrowheads="1"/>
              </p:cNvSpPr>
              <p:nvPr/>
            </p:nvSpPr>
            <p:spPr bwMode="auto">
              <a:xfrm>
                <a:off x="2154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1" name="Rectangle 686"/>
              <p:cNvSpPr>
                <a:spLocks noChangeArrowheads="1"/>
              </p:cNvSpPr>
              <p:nvPr/>
            </p:nvSpPr>
            <p:spPr bwMode="auto">
              <a:xfrm>
                <a:off x="2245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2" name="Rectangle 687"/>
              <p:cNvSpPr>
                <a:spLocks noChangeArrowheads="1"/>
              </p:cNvSpPr>
              <p:nvPr/>
            </p:nvSpPr>
            <p:spPr bwMode="auto">
              <a:xfrm>
                <a:off x="2335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3" name="Rectangle 688"/>
              <p:cNvSpPr>
                <a:spLocks noChangeArrowheads="1"/>
              </p:cNvSpPr>
              <p:nvPr/>
            </p:nvSpPr>
            <p:spPr bwMode="auto">
              <a:xfrm>
                <a:off x="1973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4" name="Rectangle 689"/>
              <p:cNvSpPr>
                <a:spLocks noChangeArrowheads="1"/>
              </p:cNvSpPr>
              <p:nvPr/>
            </p:nvSpPr>
            <p:spPr bwMode="auto">
              <a:xfrm>
                <a:off x="2063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5" name="Rectangle 690"/>
              <p:cNvSpPr>
                <a:spLocks noChangeArrowheads="1"/>
              </p:cNvSpPr>
              <p:nvPr/>
            </p:nvSpPr>
            <p:spPr bwMode="auto">
              <a:xfrm>
                <a:off x="2154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6" name="Rectangle 691"/>
              <p:cNvSpPr>
                <a:spLocks noChangeArrowheads="1"/>
              </p:cNvSpPr>
              <p:nvPr/>
            </p:nvSpPr>
            <p:spPr bwMode="auto">
              <a:xfrm>
                <a:off x="2245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7" name="Rectangle 692"/>
              <p:cNvSpPr>
                <a:spLocks noChangeArrowheads="1"/>
              </p:cNvSpPr>
              <p:nvPr/>
            </p:nvSpPr>
            <p:spPr bwMode="auto">
              <a:xfrm>
                <a:off x="2335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8" name="Rectangle 693"/>
              <p:cNvSpPr>
                <a:spLocks noChangeArrowheads="1"/>
              </p:cNvSpPr>
              <p:nvPr/>
            </p:nvSpPr>
            <p:spPr bwMode="auto">
              <a:xfrm>
                <a:off x="1973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19" name="Rectangle 694"/>
              <p:cNvSpPr>
                <a:spLocks noChangeArrowheads="1"/>
              </p:cNvSpPr>
              <p:nvPr/>
            </p:nvSpPr>
            <p:spPr bwMode="auto">
              <a:xfrm>
                <a:off x="2063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0" name="Rectangle 695"/>
              <p:cNvSpPr>
                <a:spLocks noChangeArrowheads="1"/>
              </p:cNvSpPr>
              <p:nvPr/>
            </p:nvSpPr>
            <p:spPr bwMode="auto">
              <a:xfrm>
                <a:off x="2154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1" name="Rectangle 696"/>
              <p:cNvSpPr>
                <a:spLocks noChangeArrowheads="1"/>
              </p:cNvSpPr>
              <p:nvPr/>
            </p:nvSpPr>
            <p:spPr bwMode="auto">
              <a:xfrm>
                <a:off x="2245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2" name="Rectangle 697"/>
              <p:cNvSpPr>
                <a:spLocks noChangeArrowheads="1"/>
              </p:cNvSpPr>
              <p:nvPr/>
            </p:nvSpPr>
            <p:spPr bwMode="auto">
              <a:xfrm>
                <a:off x="2335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3" name="Rectangle 698"/>
              <p:cNvSpPr>
                <a:spLocks noChangeArrowheads="1"/>
              </p:cNvSpPr>
              <p:nvPr/>
            </p:nvSpPr>
            <p:spPr bwMode="auto">
              <a:xfrm>
                <a:off x="1973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4" name="Rectangle 699"/>
              <p:cNvSpPr>
                <a:spLocks noChangeArrowheads="1"/>
              </p:cNvSpPr>
              <p:nvPr/>
            </p:nvSpPr>
            <p:spPr bwMode="auto">
              <a:xfrm>
                <a:off x="2063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5" name="Rectangle 700"/>
              <p:cNvSpPr>
                <a:spLocks noChangeArrowheads="1"/>
              </p:cNvSpPr>
              <p:nvPr/>
            </p:nvSpPr>
            <p:spPr bwMode="auto">
              <a:xfrm>
                <a:off x="2154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6" name="Rectangle 701"/>
              <p:cNvSpPr>
                <a:spLocks noChangeArrowheads="1"/>
              </p:cNvSpPr>
              <p:nvPr/>
            </p:nvSpPr>
            <p:spPr bwMode="auto">
              <a:xfrm>
                <a:off x="2245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7" name="Rectangle 702"/>
              <p:cNvSpPr>
                <a:spLocks noChangeArrowheads="1"/>
              </p:cNvSpPr>
              <p:nvPr/>
            </p:nvSpPr>
            <p:spPr bwMode="auto">
              <a:xfrm>
                <a:off x="2335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8" name="Rectangle 703"/>
              <p:cNvSpPr>
                <a:spLocks noChangeArrowheads="1"/>
              </p:cNvSpPr>
              <p:nvPr/>
            </p:nvSpPr>
            <p:spPr bwMode="auto">
              <a:xfrm>
                <a:off x="1973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9" name="Rectangle 704"/>
              <p:cNvSpPr>
                <a:spLocks noChangeArrowheads="1"/>
              </p:cNvSpPr>
              <p:nvPr/>
            </p:nvSpPr>
            <p:spPr bwMode="auto">
              <a:xfrm>
                <a:off x="2063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0" name="Rectangle 705"/>
              <p:cNvSpPr>
                <a:spLocks noChangeArrowheads="1"/>
              </p:cNvSpPr>
              <p:nvPr/>
            </p:nvSpPr>
            <p:spPr bwMode="auto">
              <a:xfrm>
                <a:off x="2154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1" name="Rectangle 706"/>
              <p:cNvSpPr>
                <a:spLocks noChangeArrowheads="1"/>
              </p:cNvSpPr>
              <p:nvPr/>
            </p:nvSpPr>
            <p:spPr bwMode="auto">
              <a:xfrm>
                <a:off x="2245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2" name="Rectangle 707"/>
              <p:cNvSpPr>
                <a:spLocks noChangeArrowheads="1"/>
              </p:cNvSpPr>
              <p:nvPr/>
            </p:nvSpPr>
            <p:spPr bwMode="auto">
              <a:xfrm>
                <a:off x="2335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3" name="Rectangle 708"/>
              <p:cNvSpPr>
                <a:spLocks noChangeArrowheads="1"/>
              </p:cNvSpPr>
              <p:nvPr/>
            </p:nvSpPr>
            <p:spPr bwMode="auto">
              <a:xfrm>
                <a:off x="1973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4" name="Rectangle 709"/>
              <p:cNvSpPr>
                <a:spLocks noChangeArrowheads="1"/>
              </p:cNvSpPr>
              <p:nvPr/>
            </p:nvSpPr>
            <p:spPr bwMode="auto">
              <a:xfrm>
                <a:off x="2063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5" name="Rectangle 710"/>
              <p:cNvSpPr>
                <a:spLocks noChangeArrowheads="1"/>
              </p:cNvSpPr>
              <p:nvPr/>
            </p:nvSpPr>
            <p:spPr bwMode="auto">
              <a:xfrm>
                <a:off x="2154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6" name="Rectangle 711"/>
              <p:cNvSpPr>
                <a:spLocks noChangeArrowheads="1"/>
              </p:cNvSpPr>
              <p:nvPr/>
            </p:nvSpPr>
            <p:spPr bwMode="auto">
              <a:xfrm>
                <a:off x="2245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7" name="Rectangle 712"/>
              <p:cNvSpPr>
                <a:spLocks noChangeArrowheads="1"/>
              </p:cNvSpPr>
              <p:nvPr/>
            </p:nvSpPr>
            <p:spPr bwMode="auto">
              <a:xfrm>
                <a:off x="2335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8" name="Rectangle 713"/>
              <p:cNvSpPr>
                <a:spLocks noChangeArrowheads="1"/>
              </p:cNvSpPr>
              <p:nvPr/>
            </p:nvSpPr>
            <p:spPr bwMode="auto">
              <a:xfrm>
                <a:off x="1973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39" name="Rectangle 714"/>
              <p:cNvSpPr>
                <a:spLocks noChangeArrowheads="1"/>
              </p:cNvSpPr>
              <p:nvPr/>
            </p:nvSpPr>
            <p:spPr bwMode="auto">
              <a:xfrm>
                <a:off x="2063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0" name="Rectangle 715"/>
              <p:cNvSpPr>
                <a:spLocks noChangeArrowheads="1"/>
              </p:cNvSpPr>
              <p:nvPr/>
            </p:nvSpPr>
            <p:spPr bwMode="auto">
              <a:xfrm>
                <a:off x="2154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1" name="Rectangle 716"/>
              <p:cNvSpPr>
                <a:spLocks noChangeArrowheads="1"/>
              </p:cNvSpPr>
              <p:nvPr/>
            </p:nvSpPr>
            <p:spPr bwMode="auto">
              <a:xfrm>
                <a:off x="2245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2" name="Rectangle 717"/>
              <p:cNvSpPr>
                <a:spLocks noChangeArrowheads="1"/>
              </p:cNvSpPr>
              <p:nvPr/>
            </p:nvSpPr>
            <p:spPr bwMode="auto">
              <a:xfrm>
                <a:off x="2335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3" name="Rectangle 718"/>
              <p:cNvSpPr>
                <a:spLocks noChangeArrowheads="1"/>
              </p:cNvSpPr>
              <p:nvPr/>
            </p:nvSpPr>
            <p:spPr bwMode="auto">
              <a:xfrm>
                <a:off x="1520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4" name="Rectangle 719"/>
              <p:cNvSpPr>
                <a:spLocks noChangeArrowheads="1"/>
              </p:cNvSpPr>
              <p:nvPr/>
            </p:nvSpPr>
            <p:spPr bwMode="auto">
              <a:xfrm>
                <a:off x="1610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5" name="Rectangle 720"/>
              <p:cNvSpPr>
                <a:spLocks noChangeArrowheads="1"/>
              </p:cNvSpPr>
              <p:nvPr/>
            </p:nvSpPr>
            <p:spPr bwMode="auto">
              <a:xfrm>
                <a:off x="1701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6" name="Rectangle 721"/>
              <p:cNvSpPr>
                <a:spLocks noChangeArrowheads="1"/>
              </p:cNvSpPr>
              <p:nvPr/>
            </p:nvSpPr>
            <p:spPr bwMode="auto">
              <a:xfrm>
                <a:off x="1792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7" name="Rectangle 722"/>
              <p:cNvSpPr>
                <a:spLocks noChangeArrowheads="1"/>
              </p:cNvSpPr>
              <p:nvPr/>
            </p:nvSpPr>
            <p:spPr bwMode="auto">
              <a:xfrm>
                <a:off x="1882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8" name="Rectangle 723"/>
              <p:cNvSpPr>
                <a:spLocks noChangeArrowheads="1"/>
              </p:cNvSpPr>
              <p:nvPr/>
            </p:nvSpPr>
            <p:spPr bwMode="auto">
              <a:xfrm>
                <a:off x="1520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49" name="Rectangle 724"/>
              <p:cNvSpPr>
                <a:spLocks noChangeArrowheads="1"/>
              </p:cNvSpPr>
              <p:nvPr/>
            </p:nvSpPr>
            <p:spPr bwMode="auto">
              <a:xfrm>
                <a:off x="1610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0" name="Rectangle 725"/>
              <p:cNvSpPr>
                <a:spLocks noChangeArrowheads="1"/>
              </p:cNvSpPr>
              <p:nvPr/>
            </p:nvSpPr>
            <p:spPr bwMode="auto">
              <a:xfrm>
                <a:off x="1701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1" name="Rectangle 726"/>
              <p:cNvSpPr>
                <a:spLocks noChangeArrowheads="1"/>
              </p:cNvSpPr>
              <p:nvPr/>
            </p:nvSpPr>
            <p:spPr bwMode="auto">
              <a:xfrm>
                <a:off x="1792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2" name="Rectangle 727"/>
              <p:cNvSpPr>
                <a:spLocks noChangeArrowheads="1"/>
              </p:cNvSpPr>
              <p:nvPr/>
            </p:nvSpPr>
            <p:spPr bwMode="auto">
              <a:xfrm>
                <a:off x="1882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3" name="Rectangle 728"/>
              <p:cNvSpPr>
                <a:spLocks noChangeArrowheads="1"/>
              </p:cNvSpPr>
              <p:nvPr/>
            </p:nvSpPr>
            <p:spPr bwMode="auto">
              <a:xfrm>
                <a:off x="1520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4" name="Rectangle 729"/>
              <p:cNvSpPr>
                <a:spLocks noChangeArrowheads="1"/>
              </p:cNvSpPr>
              <p:nvPr/>
            </p:nvSpPr>
            <p:spPr bwMode="auto">
              <a:xfrm>
                <a:off x="1610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5" name="Rectangle 730"/>
              <p:cNvSpPr>
                <a:spLocks noChangeArrowheads="1"/>
              </p:cNvSpPr>
              <p:nvPr/>
            </p:nvSpPr>
            <p:spPr bwMode="auto">
              <a:xfrm>
                <a:off x="1701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6" name="Rectangle 731"/>
              <p:cNvSpPr>
                <a:spLocks noChangeArrowheads="1"/>
              </p:cNvSpPr>
              <p:nvPr/>
            </p:nvSpPr>
            <p:spPr bwMode="auto">
              <a:xfrm>
                <a:off x="1792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7" name="Rectangle 732"/>
              <p:cNvSpPr>
                <a:spLocks noChangeArrowheads="1"/>
              </p:cNvSpPr>
              <p:nvPr/>
            </p:nvSpPr>
            <p:spPr bwMode="auto">
              <a:xfrm>
                <a:off x="1882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8" name="Rectangle 733"/>
              <p:cNvSpPr>
                <a:spLocks noChangeArrowheads="1"/>
              </p:cNvSpPr>
              <p:nvPr/>
            </p:nvSpPr>
            <p:spPr bwMode="auto">
              <a:xfrm>
                <a:off x="1520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59" name="Rectangle 734"/>
              <p:cNvSpPr>
                <a:spLocks noChangeArrowheads="1"/>
              </p:cNvSpPr>
              <p:nvPr/>
            </p:nvSpPr>
            <p:spPr bwMode="auto">
              <a:xfrm>
                <a:off x="1610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60" name="Rectangle 735"/>
              <p:cNvSpPr>
                <a:spLocks noChangeArrowheads="1"/>
              </p:cNvSpPr>
              <p:nvPr/>
            </p:nvSpPr>
            <p:spPr bwMode="auto">
              <a:xfrm>
                <a:off x="1701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61" name="Rectangle 736"/>
              <p:cNvSpPr>
                <a:spLocks noChangeArrowheads="1"/>
              </p:cNvSpPr>
              <p:nvPr/>
            </p:nvSpPr>
            <p:spPr bwMode="auto">
              <a:xfrm>
                <a:off x="1792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62" name="Rectangle 737"/>
              <p:cNvSpPr>
                <a:spLocks noChangeArrowheads="1"/>
              </p:cNvSpPr>
              <p:nvPr/>
            </p:nvSpPr>
            <p:spPr bwMode="auto">
              <a:xfrm>
                <a:off x="1882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63" name="Rectangle 738"/>
              <p:cNvSpPr>
                <a:spLocks noChangeArrowheads="1"/>
              </p:cNvSpPr>
              <p:nvPr/>
            </p:nvSpPr>
            <p:spPr bwMode="auto">
              <a:xfrm>
                <a:off x="1520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64" name="Rectangle 739"/>
              <p:cNvSpPr>
                <a:spLocks noChangeArrowheads="1"/>
              </p:cNvSpPr>
              <p:nvPr/>
            </p:nvSpPr>
            <p:spPr bwMode="auto">
              <a:xfrm>
                <a:off x="1610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65" name="Rectangle 740"/>
              <p:cNvSpPr>
                <a:spLocks noChangeArrowheads="1"/>
              </p:cNvSpPr>
              <p:nvPr/>
            </p:nvSpPr>
            <p:spPr bwMode="auto">
              <a:xfrm>
                <a:off x="1701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66" name="Rectangle 741"/>
              <p:cNvSpPr>
                <a:spLocks noChangeArrowheads="1"/>
              </p:cNvSpPr>
              <p:nvPr/>
            </p:nvSpPr>
            <p:spPr bwMode="auto">
              <a:xfrm>
                <a:off x="1792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67" name="Rectangle 742"/>
              <p:cNvSpPr>
                <a:spLocks noChangeArrowheads="1"/>
              </p:cNvSpPr>
              <p:nvPr/>
            </p:nvSpPr>
            <p:spPr bwMode="auto">
              <a:xfrm>
                <a:off x="1882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42" name="Text Box 743"/>
            <p:cNvSpPr txBox="1">
              <a:spLocks noChangeArrowheads="1"/>
            </p:cNvSpPr>
            <p:nvPr/>
          </p:nvSpPr>
          <p:spPr bwMode="auto">
            <a:xfrm>
              <a:off x="1067" y="2423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i="1">
                  <a:solidFill>
                    <a:srgbClr val="0033CC"/>
                  </a:solidFill>
                  <a:ea typeface="新細明體" pitchFamily="18" charset="-120"/>
                  <a:cs typeface="Angsana New" pitchFamily="18" charset="-34"/>
                </a:rPr>
                <a:t>A</a:t>
              </a:r>
              <a:endParaRPr lang="th-TH" altLang="zh-TW" i="1">
                <a:solidFill>
                  <a:srgbClr val="0033CC"/>
                </a:solidFill>
                <a:ea typeface="新細明體" pitchFamily="18" charset="-120"/>
                <a:cs typeface="Angsana New" pitchFamily="18" charset="-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23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3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3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23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23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5" dur="500"/>
                                        <p:tgtEl>
                                          <p:spTgt spid="23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23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23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3" dur="500"/>
                                        <p:tgtEl>
                                          <p:spTgt spid="23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855" grpId="0" animBg="1"/>
      <p:bldP spid="239099" grpId="0" animBg="1"/>
      <p:bldP spid="239100" grpId="0" animBg="1"/>
      <p:bldP spid="239101" grpId="0" animBg="1"/>
      <p:bldP spid="239102" grpId="0" animBg="1"/>
      <p:bldP spid="239103" grpId="0" animBg="1"/>
      <p:bldP spid="239104" grpId="0" animBg="1"/>
      <p:bldP spid="239105" grpId="0" animBg="1"/>
      <p:bldP spid="239106" grpId="0" animBg="1"/>
      <p:bldP spid="23910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444500"/>
            <a:ext cx="7378700" cy="1143000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Erosion</a:t>
            </a:r>
          </a:p>
        </p:txBody>
      </p:sp>
      <p:grpSp>
        <p:nvGrpSpPr>
          <p:cNvPr id="61443" name="Group 4"/>
          <p:cNvGrpSpPr>
            <a:grpSpLocks/>
          </p:cNvGrpSpPr>
          <p:nvPr/>
        </p:nvGrpSpPr>
        <p:grpSpPr bwMode="auto">
          <a:xfrm>
            <a:off x="5791200" y="2757488"/>
            <a:ext cx="2159000" cy="2881312"/>
            <a:chOff x="1066" y="1706"/>
            <a:chExt cx="1360" cy="1815"/>
          </a:xfrm>
        </p:grpSpPr>
        <p:sp>
          <p:nvSpPr>
            <p:cNvPr id="61603" name="Rectangle 5"/>
            <p:cNvSpPr>
              <a:spLocks noChangeArrowheads="1"/>
            </p:cNvSpPr>
            <p:nvPr/>
          </p:nvSpPr>
          <p:spPr bwMode="auto">
            <a:xfrm>
              <a:off x="106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4" name="Rectangle 6"/>
            <p:cNvSpPr>
              <a:spLocks noChangeArrowheads="1"/>
            </p:cNvSpPr>
            <p:nvPr/>
          </p:nvSpPr>
          <p:spPr bwMode="auto">
            <a:xfrm>
              <a:off x="115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5" name="Rectangle 7"/>
            <p:cNvSpPr>
              <a:spLocks noChangeArrowheads="1"/>
            </p:cNvSpPr>
            <p:nvPr/>
          </p:nvSpPr>
          <p:spPr bwMode="auto">
            <a:xfrm>
              <a:off x="1247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6" name="Rectangle 8"/>
            <p:cNvSpPr>
              <a:spLocks noChangeArrowheads="1"/>
            </p:cNvSpPr>
            <p:nvPr/>
          </p:nvSpPr>
          <p:spPr bwMode="auto">
            <a:xfrm>
              <a:off x="1338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7" name="Rectangle 9"/>
            <p:cNvSpPr>
              <a:spLocks noChangeArrowheads="1"/>
            </p:cNvSpPr>
            <p:nvPr/>
          </p:nvSpPr>
          <p:spPr bwMode="auto">
            <a:xfrm>
              <a:off x="1428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8" name="Rectangle 10"/>
            <p:cNvSpPr>
              <a:spLocks noChangeArrowheads="1"/>
            </p:cNvSpPr>
            <p:nvPr/>
          </p:nvSpPr>
          <p:spPr bwMode="auto">
            <a:xfrm>
              <a:off x="106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9" name="Rectangle 11"/>
            <p:cNvSpPr>
              <a:spLocks noChangeArrowheads="1"/>
            </p:cNvSpPr>
            <p:nvPr/>
          </p:nvSpPr>
          <p:spPr bwMode="auto">
            <a:xfrm>
              <a:off x="115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0" name="Rectangle 12"/>
            <p:cNvSpPr>
              <a:spLocks noChangeArrowheads="1"/>
            </p:cNvSpPr>
            <p:nvPr/>
          </p:nvSpPr>
          <p:spPr bwMode="auto">
            <a:xfrm>
              <a:off x="1247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1" name="Rectangle 13"/>
            <p:cNvSpPr>
              <a:spLocks noChangeArrowheads="1"/>
            </p:cNvSpPr>
            <p:nvPr/>
          </p:nvSpPr>
          <p:spPr bwMode="auto">
            <a:xfrm>
              <a:off x="1338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2" name="Rectangle 14"/>
            <p:cNvSpPr>
              <a:spLocks noChangeArrowheads="1"/>
            </p:cNvSpPr>
            <p:nvPr/>
          </p:nvSpPr>
          <p:spPr bwMode="auto">
            <a:xfrm>
              <a:off x="1428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3" name="Rectangle 15"/>
            <p:cNvSpPr>
              <a:spLocks noChangeArrowheads="1"/>
            </p:cNvSpPr>
            <p:nvPr/>
          </p:nvSpPr>
          <p:spPr bwMode="auto">
            <a:xfrm>
              <a:off x="106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4" name="Rectangle 16"/>
            <p:cNvSpPr>
              <a:spLocks noChangeArrowheads="1"/>
            </p:cNvSpPr>
            <p:nvPr/>
          </p:nvSpPr>
          <p:spPr bwMode="auto">
            <a:xfrm>
              <a:off x="115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5" name="Rectangle 17"/>
            <p:cNvSpPr>
              <a:spLocks noChangeArrowheads="1"/>
            </p:cNvSpPr>
            <p:nvPr/>
          </p:nvSpPr>
          <p:spPr bwMode="auto">
            <a:xfrm>
              <a:off x="1247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6" name="Rectangle 18"/>
            <p:cNvSpPr>
              <a:spLocks noChangeArrowheads="1"/>
            </p:cNvSpPr>
            <p:nvPr/>
          </p:nvSpPr>
          <p:spPr bwMode="auto">
            <a:xfrm>
              <a:off x="1338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7" name="Rectangle 19"/>
            <p:cNvSpPr>
              <a:spLocks noChangeArrowheads="1"/>
            </p:cNvSpPr>
            <p:nvPr/>
          </p:nvSpPr>
          <p:spPr bwMode="auto">
            <a:xfrm>
              <a:off x="1428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8" name="Rectangle 20"/>
            <p:cNvSpPr>
              <a:spLocks noChangeArrowheads="1"/>
            </p:cNvSpPr>
            <p:nvPr/>
          </p:nvSpPr>
          <p:spPr bwMode="auto">
            <a:xfrm>
              <a:off x="106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9" name="Rectangle 21"/>
            <p:cNvSpPr>
              <a:spLocks noChangeArrowheads="1"/>
            </p:cNvSpPr>
            <p:nvPr/>
          </p:nvSpPr>
          <p:spPr bwMode="auto">
            <a:xfrm>
              <a:off x="115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0" name="Rectangle 22"/>
            <p:cNvSpPr>
              <a:spLocks noChangeArrowheads="1"/>
            </p:cNvSpPr>
            <p:nvPr/>
          </p:nvSpPr>
          <p:spPr bwMode="auto">
            <a:xfrm>
              <a:off x="1247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1" name="Rectangle 23"/>
            <p:cNvSpPr>
              <a:spLocks noChangeArrowheads="1"/>
            </p:cNvSpPr>
            <p:nvPr/>
          </p:nvSpPr>
          <p:spPr bwMode="auto">
            <a:xfrm>
              <a:off x="1338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2" name="Rectangle 24"/>
            <p:cNvSpPr>
              <a:spLocks noChangeArrowheads="1"/>
            </p:cNvSpPr>
            <p:nvPr/>
          </p:nvSpPr>
          <p:spPr bwMode="auto">
            <a:xfrm>
              <a:off x="1428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3" name="Rectangle 25"/>
            <p:cNvSpPr>
              <a:spLocks noChangeArrowheads="1"/>
            </p:cNvSpPr>
            <p:nvPr/>
          </p:nvSpPr>
          <p:spPr bwMode="auto">
            <a:xfrm>
              <a:off x="106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4" name="Rectangle 26"/>
            <p:cNvSpPr>
              <a:spLocks noChangeArrowheads="1"/>
            </p:cNvSpPr>
            <p:nvPr/>
          </p:nvSpPr>
          <p:spPr bwMode="auto">
            <a:xfrm>
              <a:off x="115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5" name="Rectangle 27"/>
            <p:cNvSpPr>
              <a:spLocks noChangeArrowheads="1"/>
            </p:cNvSpPr>
            <p:nvPr/>
          </p:nvSpPr>
          <p:spPr bwMode="auto">
            <a:xfrm>
              <a:off x="1247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6" name="Rectangle 28"/>
            <p:cNvSpPr>
              <a:spLocks noChangeArrowheads="1"/>
            </p:cNvSpPr>
            <p:nvPr/>
          </p:nvSpPr>
          <p:spPr bwMode="auto">
            <a:xfrm>
              <a:off x="133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7" name="Rectangle 29"/>
            <p:cNvSpPr>
              <a:spLocks noChangeArrowheads="1"/>
            </p:cNvSpPr>
            <p:nvPr/>
          </p:nvSpPr>
          <p:spPr bwMode="auto">
            <a:xfrm>
              <a:off x="142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8" name="Rectangle 30"/>
            <p:cNvSpPr>
              <a:spLocks noChangeArrowheads="1"/>
            </p:cNvSpPr>
            <p:nvPr/>
          </p:nvSpPr>
          <p:spPr bwMode="auto">
            <a:xfrm>
              <a:off x="152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29" name="Rectangle 31"/>
            <p:cNvSpPr>
              <a:spLocks noChangeArrowheads="1"/>
            </p:cNvSpPr>
            <p:nvPr/>
          </p:nvSpPr>
          <p:spPr bwMode="auto">
            <a:xfrm>
              <a:off x="161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0" name="Rectangle 32"/>
            <p:cNvSpPr>
              <a:spLocks noChangeArrowheads="1"/>
            </p:cNvSpPr>
            <p:nvPr/>
          </p:nvSpPr>
          <p:spPr bwMode="auto">
            <a:xfrm>
              <a:off x="1701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1" name="Rectangle 33"/>
            <p:cNvSpPr>
              <a:spLocks noChangeArrowheads="1"/>
            </p:cNvSpPr>
            <p:nvPr/>
          </p:nvSpPr>
          <p:spPr bwMode="auto">
            <a:xfrm>
              <a:off x="179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2" name="Rectangle 34"/>
            <p:cNvSpPr>
              <a:spLocks noChangeArrowheads="1"/>
            </p:cNvSpPr>
            <p:nvPr/>
          </p:nvSpPr>
          <p:spPr bwMode="auto">
            <a:xfrm>
              <a:off x="188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3" name="Rectangle 35"/>
            <p:cNvSpPr>
              <a:spLocks noChangeArrowheads="1"/>
            </p:cNvSpPr>
            <p:nvPr/>
          </p:nvSpPr>
          <p:spPr bwMode="auto">
            <a:xfrm>
              <a:off x="152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4" name="Rectangle 36"/>
            <p:cNvSpPr>
              <a:spLocks noChangeArrowheads="1"/>
            </p:cNvSpPr>
            <p:nvPr/>
          </p:nvSpPr>
          <p:spPr bwMode="auto">
            <a:xfrm>
              <a:off x="161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5" name="Rectangle 37"/>
            <p:cNvSpPr>
              <a:spLocks noChangeArrowheads="1"/>
            </p:cNvSpPr>
            <p:nvPr/>
          </p:nvSpPr>
          <p:spPr bwMode="auto">
            <a:xfrm>
              <a:off x="1701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6" name="Rectangle 38"/>
            <p:cNvSpPr>
              <a:spLocks noChangeArrowheads="1"/>
            </p:cNvSpPr>
            <p:nvPr/>
          </p:nvSpPr>
          <p:spPr bwMode="auto">
            <a:xfrm>
              <a:off x="179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7" name="Rectangle 39"/>
            <p:cNvSpPr>
              <a:spLocks noChangeArrowheads="1"/>
            </p:cNvSpPr>
            <p:nvPr/>
          </p:nvSpPr>
          <p:spPr bwMode="auto">
            <a:xfrm>
              <a:off x="188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8" name="Rectangle 40"/>
            <p:cNvSpPr>
              <a:spLocks noChangeArrowheads="1"/>
            </p:cNvSpPr>
            <p:nvPr/>
          </p:nvSpPr>
          <p:spPr bwMode="auto">
            <a:xfrm>
              <a:off x="152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9" name="Rectangle 41"/>
            <p:cNvSpPr>
              <a:spLocks noChangeArrowheads="1"/>
            </p:cNvSpPr>
            <p:nvPr/>
          </p:nvSpPr>
          <p:spPr bwMode="auto">
            <a:xfrm>
              <a:off x="161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0" name="Rectangle 42"/>
            <p:cNvSpPr>
              <a:spLocks noChangeArrowheads="1"/>
            </p:cNvSpPr>
            <p:nvPr/>
          </p:nvSpPr>
          <p:spPr bwMode="auto">
            <a:xfrm>
              <a:off x="1701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1" name="Rectangle 43"/>
            <p:cNvSpPr>
              <a:spLocks noChangeArrowheads="1"/>
            </p:cNvSpPr>
            <p:nvPr/>
          </p:nvSpPr>
          <p:spPr bwMode="auto">
            <a:xfrm>
              <a:off x="179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2" name="Rectangle 44"/>
            <p:cNvSpPr>
              <a:spLocks noChangeArrowheads="1"/>
            </p:cNvSpPr>
            <p:nvPr/>
          </p:nvSpPr>
          <p:spPr bwMode="auto">
            <a:xfrm>
              <a:off x="188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3" name="Rectangle 45"/>
            <p:cNvSpPr>
              <a:spLocks noChangeArrowheads="1"/>
            </p:cNvSpPr>
            <p:nvPr/>
          </p:nvSpPr>
          <p:spPr bwMode="auto">
            <a:xfrm>
              <a:off x="152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4" name="Rectangle 46"/>
            <p:cNvSpPr>
              <a:spLocks noChangeArrowheads="1"/>
            </p:cNvSpPr>
            <p:nvPr/>
          </p:nvSpPr>
          <p:spPr bwMode="auto">
            <a:xfrm>
              <a:off x="161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5" name="Rectangle 47"/>
            <p:cNvSpPr>
              <a:spLocks noChangeArrowheads="1"/>
            </p:cNvSpPr>
            <p:nvPr/>
          </p:nvSpPr>
          <p:spPr bwMode="auto">
            <a:xfrm>
              <a:off x="1701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6" name="Rectangle 48"/>
            <p:cNvSpPr>
              <a:spLocks noChangeArrowheads="1"/>
            </p:cNvSpPr>
            <p:nvPr/>
          </p:nvSpPr>
          <p:spPr bwMode="auto">
            <a:xfrm>
              <a:off x="179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7" name="Rectangle 49"/>
            <p:cNvSpPr>
              <a:spLocks noChangeArrowheads="1"/>
            </p:cNvSpPr>
            <p:nvPr/>
          </p:nvSpPr>
          <p:spPr bwMode="auto">
            <a:xfrm>
              <a:off x="188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8" name="Rectangle 50"/>
            <p:cNvSpPr>
              <a:spLocks noChangeArrowheads="1"/>
            </p:cNvSpPr>
            <p:nvPr/>
          </p:nvSpPr>
          <p:spPr bwMode="auto">
            <a:xfrm>
              <a:off x="152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9" name="Rectangle 51"/>
            <p:cNvSpPr>
              <a:spLocks noChangeArrowheads="1"/>
            </p:cNvSpPr>
            <p:nvPr/>
          </p:nvSpPr>
          <p:spPr bwMode="auto">
            <a:xfrm>
              <a:off x="161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0" name="Rectangle 52"/>
            <p:cNvSpPr>
              <a:spLocks noChangeArrowheads="1"/>
            </p:cNvSpPr>
            <p:nvPr/>
          </p:nvSpPr>
          <p:spPr bwMode="auto">
            <a:xfrm>
              <a:off x="1701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1" name="Rectangle 53"/>
            <p:cNvSpPr>
              <a:spLocks noChangeArrowheads="1"/>
            </p:cNvSpPr>
            <p:nvPr/>
          </p:nvSpPr>
          <p:spPr bwMode="auto">
            <a:xfrm>
              <a:off x="179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2" name="Rectangle 54"/>
            <p:cNvSpPr>
              <a:spLocks noChangeArrowheads="1"/>
            </p:cNvSpPr>
            <p:nvPr/>
          </p:nvSpPr>
          <p:spPr bwMode="auto">
            <a:xfrm>
              <a:off x="188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3" name="Rectangle 55"/>
            <p:cNvSpPr>
              <a:spLocks noChangeArrowheads="1"/>
            </p:cNvSpPr>
            <p:nvPr/>
          </p:nvSpPr>
          <p:spPr bwMode="auto">
            <a:xfrm>
              <a:off x="1066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4" name="Rectangle 56"/>
            <p:cNvSpPr>
              <a:spLocks noChangeArrowheads="1"/>
            </p:cNvSpPr>
            <p:nvPr/>
          </p:nvSpPr>
          <p:spPr bwMode="auto">
            <a:xfrm>
              <a:off x="1156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5" name="Rectangle 57"/>
            <p:cNvSpPr>
              <a:spLocks noChangeArrowheads="1"/>
            </p:cNvSpPr>
            <p:nvPr/>
          </p:nvSpPr>
          <p:spPr bwMode="auto">
            <a:xfrm>
              <a:off x="1247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6" name="Rectangle 58"/>
            <p:cNvSpPr>
              <a:spLocks noChangeArrowheads="1"/>
            </p:cNvSpPr>
            <p:nvPr/>
          </p:nvSpPr>
          <p:spPr bwMode="auto">
            <a:xfrm>
              <a:off x="1338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7" name="Rectangle 59"/>
            <p:cNvSpPr>
              <a:spLocks noChangeArrowheads="1"/>
            </p:cNvSpPr>
            <p:nvPr/>
          </p:nvSpPr>
          <p:spPr bwMode="auto">
            <a:xfrm>
              <a:off x="1428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8" name="Rectangle 60"/>
            <p:cNvSpPr>
              <a:spLocks noChangeArrowheads="1"/>
            </p:cNvSpPr>
            <p:nvPr/>
          </p:nvSpPr>
          <p:spPr bwMode="auto">
            <a:xfrm>
              <a:off x="1066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59" name="Rectangle 61"/>
            <p:cNvSpPr>
              <a:spLocks noChangeArrowheads="1"/>
            </p:cNvSpPr>
            <p:nvPr/>
          </p:nvSpPr>
          <p:spPr bwMode="auto">
            <a:xfrm>
              <a:off x="1156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0" name="Rectangle 62"/>
            <p:cNvSpPr>
              <a:spLocks noChangeArrowheads="1"/>
            </p:cNvSpPr>
            <p:nvPr/>
          </p:nvSpPr>
          <p:spPr bwMode="auto">
            <a:xfrm>
              <a:off x="1247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1" name="Rectangle 63"/>
            <p:cNvSpPr>
              <a:spLocks noChangeArrowheads="1"/>
            </p:cNvSpPr>
            <p:nvPr/>
          </p:nvSpPr>
          <p:spPr bwMode="auto">
            <a:xfrm>
              <a:off x="1338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2" name="Rectangle 64"/>
            <p:cNvSpPr>
              <a:spLocks noChangeArrowheads="1"/>
            </p:cNvSpPr>
            <p:nvPr/>
          </p:nvSpPr>
          <p:spPr bwMode="auto">
            <a:xfrm>
              <a:off x="1428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3" name="Rectangle 65"/>
            <p:cNvSpPr>
              <a:spLocks noChangeArrowheads="1"/>
            </p:cNvSpPr>
            <p:nvPr/>
          </p:nvSpPr>
          <p:spPr bwMode="auto">
            <a:xfrm>
              <a:off x="1066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4" name="Rectangle 66"/>
            <p:cNvSpPr>
              <a:spLocks noChangeArrowheads="1"/>
            </p:cNvSpPr>
            <p:nvPr/>
          </p:nvSpPr>
          <p:spPr bwMode="auto">
            <a:xfrm>
              <a:off x="1156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5" name="Rectangle 67"/>
            <p:cNvSpPr>
              <a:spLocks noChangeArrowheads="1"/>
            </p:cNvSpPr>
            <p:nvPr/>
          </p:nvSpPr>
          <p:spPr bwMode="auto">
            <a:xfrm>
              <a:off x="1247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6" name="Rectangle 68"/>
            <p:cNvSpPr>
              <a:spLocks noChangeArrowheads="1"/>
            </p:cNvSpPr>
            <p:nvPr/>
          </p:nvSpPr>
          <p:spPr bwMode="auto">
            <a:xfrm>
              <a:off x="1338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7" name="Rectangle 69"/>
            <p:cNvSpPr>
              <a:spLocks noChangeArrowheads="1"/>
            </p:cNvSpPr>
            <p:nvPr/>
          </p:nvSpPr>
          <p:spPr bwMode="auto">
            <a:xfrm>
              <a:off x="1428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8" name="Rectangle 70"/>
            <p:cNvSpPr>
              <a:spLocks noChangeArrowheads="1"/>
            </p:cNvSpPr>
            <p:nvPr/>
          </p:nvSpPr>
          <p:spPr bwMode="auto">
            <a:xfrm>
              <a:off x="1066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9" name="Rectangle 71"/>
            <p:cNvSpPr>
              <a:spLocks noChangeArrowheads="1"/>
            </p:cNvSpPr>
            <p:nvPr/>
          </p:nvSpPr>
          <p:spPr bwMode="auto">
            <a:xfrm>
              <a:off x="1156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0" name="Rectangle 72"/>
            <p:cNvSpPr>
              <a:spLocks noChangeArrowheads="1"/>
            </p:cNvSpPr>
            <p:nvPr/>
          </p:nvSpPr>
          <p:spPr bwMode="auto">
            <a:xfrm>
              <a:off x="1247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1" name="Rectangle 73"/>
            <p:cNvSpPr>
              <a:spLocks noChangeArrowheads="1"/>
            </p:cNvSpPr>
            <p:nvPr/>
          </p:nvSpPr>
          <p:spPr bwMode="auto">
            <a:xfrm>
              <a:off x="1338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2" name="Rectangle 74"/>
            <p:cNvSpPr>
              <a:spLocks noChangeArrowheads="1"/>
            </p:cNvSpPr>
            <p:nvPr/>
          </p:nvSpPr>
          <p:spPr bwMode="auto">
            <a:xfrm>
              <a:off x="1428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3" name="Rectangle 75"/>
            <p:cNvSpPr>
              <a:spLocks noChangeArrowheads="1"/>
            </p:cNvSpPr>
            <p:nvPr/>
          </p:nvSpPr>
          <p:spPr bwMode="auto">
            <a:xfrm>
              <a:off x="1066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4" name="Rectangle 76"/>
            <p:cNvSpPr>
              <a:spLocks noChangeArrowheads="1"/>
            </p:cNvSpPr>
            <p:nvPr/>
          </p:nvSpPr>
          <p:spPr bwMode="auto">
            <a:xfrm>
              <a:off x="1156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5" name="Rectangle 77"/>
            <p:cNvSpPr>
              <a:spLocks noChangeArrowheads="1"/>
            </p:cNvSpPr>
            <p:nvPr/>
          </p:nvSpPr>
          <p:spPr bwMode="auto">
            <a:xfrm>
              <a:off x="1247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6" name="Rectangle 78"/>
            <p:cNvSpPr>
              <a:spLocks noChangeArrowheads="1"/>
            </p:cNvSpPr>
            <p:nvPr/>
          </p:nvSpPr>
          <p:spPr bwMode="auto">
            <a:xfrm>
              <a:off x="1338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7" name="Rectangle 79"/>
            <p:cNvSpPr>
              <a:spLocks noChangeArrowheads="1"/>
            </p:cNvSpPr>
            <p:nvPr/>
          </p:nvSpPr>
          <p:spPr bwMode="auto">
            <a:xfrm>
              <a:off x="1428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8" name="Rectangle 80"/>
            <p:cNvSpPr>
              <a:spLocks noChangeArrowheads="1"/>
            </p:cNvSpPr>
            <p:nvPr/>
          </p:nvSpPr>
          <p:spPr bwMode="auto">
            <a:xfrm>
              <a:off x="1519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9" name="Rectangle 81"/>
            <p:cNvSpPr>
              <a:spLocks noChangeArrowheads="1"/>
            </p:cNvSpPr>
            <p:nvPr/>
          </p:nvSpPr>
          <p:spPr bwMode="auto">
            <a:xfrm>
              <a:off x="1609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0" name="Rectangle 82"/>
            <p:cNvSpPr>
              <a:spLocks noChangeArrowheads="1"/>
            </p:cNvSpPr>
            <p:nvPr/>
          </p:nvSpPr>
          <p:spPr bwMode="auto">
            <a:xfrm>
              <a:off x="1700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1" name="Rectangle 83"/>
            <p:cNvSpPr>
              <a:spLocks noChangeArrowheads="1"/>
            </p:cNvSpPr>
            <p:nvPr/>
          </p:nvSpPr>
          <p:spPr bwMode="auto">
            <a:xfrm>
              <a:off x="1791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2" name="Rectangle 84"/>
            <p:cNvSpPr>
              <a:spLocks noChangeArrowheads="1"/>
            </p:cNvSpPr>
            <p:nvPr/>
          </p:nvSpPr>
          <p:spPr bwMode="auto">
            <a:xfrm>
              <a:off x="1881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3" name="Rectangle 85"/>
            <p:cNvSpPr>
              <a:spLocks noChangeArrowheads="1"/>
            </p:cNvSpPr>
            <p:nvPr/>
          </p:nvSpPr>
          <p:spPr bwMode="auto">
            <a:xfrm>
              <a:off x="1519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4" name="Rectangle 86"/>
            <p:cNvSpPr>
              <a:spLocks noChangeArrowheads="1"/>
            </p:cNvSpPr>
            <p:nvPr/>
          </p:nvSpPr>
          <p:spPr bwMode="auto">
            <a:xfrm>
              <a:off x="1609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5" name="Rectangle 87"/>
            <p:cNvSpPr>
              <a:spLocks noChangeArrowheads="1"/>
            </p:cNvSpPr>
            <p:nvPr/>
          </p:nvSpPr>
          <p:spPr bwMode="auto">
            <a:xfrm>
              <a:off x="1700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6" name="Rectangle 88"/>
            <p:cNvSpPr>
              <a:spLocks noChangeArrowheads="1"/>
            </p:cNvSpPr>
            <p:nvPr/>
          </p:nvSpPr>
          <p:spPr bwMode="auto">
            <a:xfrm>
              <a:off x="1791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7" name="Rectangle 89"/>
            <p:cNvSpPr>
              <a:spLocks noChangeArrowheads="1"/>
            </p:cNvSpPr>
            <p:nvPr/>
          </p:nvSpPr>
          <p:spPr bwMode="auto">
            <a:xfrm>
              <a:off x="1881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8" name="Rectangle 90"/>
            <p:cNvSpPr>
              <a:spLocks noChangeArrowheads="1"/>
            </p:cNvSpPr>
            <p:nvPr/>
          </p:nvSpPr>
          <p:spPr bwMode="auto">
            <a:xfrm>
              <a:off x="1519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89" name="Rectangle 91"/>
            <p:cNvSpPr>
              <a:spLocks noChangeArrowheads="1"/>
            </p:cNvSpPr>
            <p:nvPr/>
          </p:nvSpPr>
          <p:spPr bwMode="auto">
            <a:xfrm>
              <a:off x="1609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0" name="Rectangle 92"/>
            <p:cNvSpPr>
              <a:spLocks noChangeArrowheads="1"/>
            </p:cNvSpPr>
            <p:nvPr/>
          </p:nvSpPr>
          <p:spPr bwMode="auto">
            <a:xfrm>
              <a:off x="1700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1" name="Rectangle 93"/>
            <p:cNvSpPr>
              <a:spLocks noChangeArrowheads="1"/>
            </p:cNvSpPr>
            <p:nvPr/>
          </p:nvSpPr>
          <p:spPr bwMode="auto">
            <a:xfrm>
              <a:off x="1791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2" name="Rectangle 94"/>
            <p:cNvSpPr>
              <a:spLocks noChangeArrowheads="1"/>
            </p:cNvSpPr>
            <p:nvPr/>
          </p:nvSpPr>
          <p:spPr bwMode="auto">
            <a:xfrm>
              <a:off x="1881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3" name="Rectangle 95"/>
            <p:cNvSpPr>
              <a:spLocks noChangeArrowheads="1"/>
            </p:cNvSpPr>
            <p:nvPr/>
          </p:nvSpPr>
          <p:spPr bwMode="auto">
            <a:xfrm>
              <a:off x="1519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4" name="Rectangle 96"/>
            <p:cNvSpPr>
              <a:spLocks noChangeArrowheads="1"/>
            </p:cNvSpPr>
            <p:nvPr/>
          </p:nvSpPr>
          <p:spPr bwMode="auto">
            <a:xfrm>
              <a:off x="1609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5" name="Rectangle 97"/>
            <p:cNvSpPr>
              <a:spLocks noChangeArrowheads="1"/>
            </p:cNvSpPr>
            <p:nvPr/>
          </p:nvSpPr>
          <p:spPr bwMode="auto">
            <a:xfrm>
              <a:off x="1700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6" name="Rectangle 98"/>
            <p:cNvSpPr>
              <a:spLocks noChangeArrowheads="1"/>
            </p:cNvSpPr>
            <p:nvPr/>
          </p:nvSpPr>
          <p:spPr bwMode="auto">
            <a:xfrm>
              <a:off x="1791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7" name="Rectangle 99"/>
            <p:cNvSpPr>
              <a:spLocks noChangeArrowheads="1"/>
            </p:cNvSpPr>
            <p:nvPr/>
          </p:nvSpPr>
          <p:spPr bwMode="auto">
            <a:xfrm>
              <a:off x="1881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8" name="Rectangle 100"/>
            <p:cNvSpPr>
              <a:spLocks noChangeArrowheads="1"/>
            </p:cNvSpPr>
            <p:nvPr/>
          </p:nvSpPr>
          <p:spPr bwMode="auto">
            <a:xfrm>
              <a:off x="1519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99" name="Rectangle 101"/>
            <p:cNvSpPr>
              <a:spLocks noChangeArrowheads="1"/>
            </p:cNvSpPr>
            <p:nvPr/>
          </p:nvSpPr>
          <p:spPr bwMode="auto">
            <a:xfrm>
              <a:off x="1609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0" name="Rectangle 102"/>
            <p:cNvSpPr>
              <a:spLocks noChangeArrowheads="1"/>
            </p:cNvSpPr>
            <p:nvPr/>
          </p:nvSpPr>
          <p:spPr bwMode="auto">
            <a:xfrm>
              <a:off x="1700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1" name="Rectangle 103"/>
            <p:cNvSpPr>
              <a:spLocks noChangeArrowheads="1"/>
            </p:cNvSpPr>
            <p:nvPr/>
          </p:nvSpPr>
          <p:spPr bwMode="auto">
            <a:xfrm>
              <a:off x="179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2" name="Rectangle 104"/>
            <p:cNvSpPr>
              <a:spLocks noChangeArrowheads="1"/>
            </p:cNvSpPr>
            <p:nvPr/>
          </p:nvSpPr>
          <p:spPr bwMode="auto">
            <a:xfrm>
              <a:off x="188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3" name="Rectangle 105"/>
            <p:cNvSpPr>
              <a:spLocks noChangeArrowheads="1"/>
            </p:cNvSpPr>
            <p:nvPr/>
          </p:nvSpPr>
          <p:spPr bwMode="auto">
            <a:xfrm>
              <a:off x="106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4" name="Rectangle 106"/>
            <p:cNvSpPr>
              <a:spLocks noChangeArrowheads="1"/>
            </p:cNvSpPr>
            <p:nvPr/>
          </p:nvSpPr>
          <p:spPr bwMode="auto">
            <a:xfrm>
              <a:off x="115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5" name="Rectangle 107"/>
            <p:cNvSpPr>
              <a:spLocks noChangeArrowheads="1"/>
            </p:cNvSpPr>
            <p:nvPr/>
          </p:nvSpPr>
          <p:spPr bwMode="auto">
            <a:xfrm>
              <a:off x="1247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6" name="Rectangle 108"/>
            <p:cNvSpPr>
              <a:spLocks noChangeArrowheads="1"/>
            </p:cNvSpPr>
            <p:nvPr/>
          </p:nvSpPr>
          <p:spPr bwMode="auto">
            <a:xfrm>
              <a:off x="1338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7" name="Rectangle 109"/>
            <p:cNvSpPr>
              <a:spLocks noChangeArrowheads="1"/>
            </p:cNvSpPr>
            <p:nvPr/>
          </p:nvSpPr>
          <p:spPr bwMode="auto">
            <a:xfrm>
              <a:off x="1428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8" name="Rectangle 110"/>
            <p:cNvSpPr>
              <a:spLocks noChangeArrowheads="1"/>
            </p:cNvSpPr>
            <p:nvPr/>
          </p:nvSpPr>
          <p:spPr bwMode="auto">
            <a:xfrm>
              <a:off x="106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09" name="Rectangle 111"/>
            <p:cNvSpPr>
              <a:spLocks noChangeArrowheads="1"/>
            </p:cNvSpPr>
            <p:nvPr/>
          </p:nvSpPr>
          <p:spPr bwMode="auto">
            <a:xfrm>
              <a:off x="115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0" name="Rectangle 112"/>
            <p:cNvSpPr>
              <a:spLocks noChangeArrowheads="1"/>
            </p:cNvSpPr>
            <p:nvPr/>
          </p:nvSpPr>
          <p:spPr bwMode="auto">
            <a:xfrm>
              <a:off x="1247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1" name="Rectangle 113"/>
            <p:cNvSpPr>
              <a:spLocks noChangeArrowheads="1"/>
            </p:cNvSpPr>
            <p:nvPr/>
          </p:nvSpPr>
          <p:spPr bwMode="auto">
            <a:xfrm>
              <a:off x="1338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2" name="Rectangle 114"/>
            <p:cNvSpPr>
              <a:spLocks noChangeArrowheads="1"/>
            </p:cNvSpPr>
            <p:nvPr/>
          </p:nvSpPr>
          <p:spPr bwMode="auto">
            <a:xfrm>
              <a:off x="1428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3" name="Rectangle 115"/>
            <p:cNvSpPr>
              <a:spLocks noChangeArrowheads="1"/>
            </p:cNvSpPr>
            <p:nvPr/>
          </p:nvSpPr>
          <p:spPr bwMode="auto">
            <a:xfrm>
              <a:off x="106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4" name="Rectangle 116"/>
            <p:cNvSpPr>
              <a:spLocks noChangeArrowheads="1"/>
            </p:cNvSpPr>
            <p:nvPr/>
          </p:nvSpPr>
          <p:spPr bwMode="auto">
            <a:xfrm>
              <a:off x="115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5" name="Rectangle 117"/>
            <p:cNvSpPr>
              <a:spLocks noChangeArrowheads="1"/>
            </p:cNvSpPr>
            <p:nvPr/>
          </p:nvSpPr>
          <p:spPr bwMode="auto">
            <a:xfrm>
              <a:off x="1247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6" name="Rectangle 118"/>
            <p:cNvSpPr>
              <a:spLocks noChangeArrowheads="1"/>
            </p:cNvSpPr>
            <p:nvPr/>
          </p:nvSpPr>
          <p:spPr bwMode="auto">
            <a:xfrm>
              <a:off x="1338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7" name="Rectangle 119"/>
            <p:cNvSpPr>
              <a:spLocks noChangeArrowheads="1"/>
            </p:cNvSpPr>
            <p:nvPr/>
          </p:nvSpPr>
          <p:spPr bwMode="auto">
            <a:xfrm>
              <a:off x="1428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8" name="Rectangle 120"/>
            <p:cNvSpPr>
              <a:spLocks noChangeArrowheads="1"/>
            </p:cNvSpPr>
            <p:nvPr/>
          </p:nvSpPr>
          <p:spPr bwMode="auto">
            <a:xfrm>
              <a:off x="106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19" name="Rectangle 121"/>
            <p:cNvSpPr>
              <a:spLocks noChangeArrowheads="1"/>
            </p:cNvSpPr>
            <p:nvPr/>
          </p:nvSpPr>
          <p:spPr bwMode="auto">
            <a:xfrm>
              <a:off x="115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0" name="Rectangle 122"/>
            <p:cNvSpPr>
              <a:spLocks noChangeArrowheads="1"/>
            </p:cNvSpPr>
            <p:nvPr/>
          </p:nvSpPr>
          <p:spPr bwMode="auto">
            <a:xfrm>
              <a:off x="1247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1" name="Rectangle 123"/>
            <p:cNvSpPr>
              <a:spLocks noChangeArrowheads="1"/>
            </p:cNvSpPr>
            <p:nvPr/>
          </p:nvSpPr>
          <p:spPr bwMode="auto">
            <a:xfrm>
              <a:off x="1338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2" name="Rectangle 124"/>
            <p:cNvSpPr>
              <a:spLocks noChangeArrowheads="1"/>
            </p:cNvSpPr>
            <p:nvPr/>
          </p:nvSpPr>
          <p:spPr bwMode="auto">
            <a:xfrm>
              <a:off x="1428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3" name="Rectangle 125"/>
            <p:cNvSpPr>
              <a:spLocks noChangeArrowheads="1"/>
            </p:cNvSpPr>
            <p:nvPr/>
          </p:nvSpPr>
          <p:spPr bwMode="auto">
            <a:xfrm>
              <a:off x="106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4" name="Rectangle 126"/>
            <p:cNvSpPr>
              <a:spLocks noChangeArrowheads="1"/>
            </p:cNvSpPr>
            <p:nvPr/>
          </p:nvSpPr>
          <p:spPr bwMode="auto">
            <a:xfrm>
              <a:off x="115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5" name="Rectangle 127"/>
            <p:cNvSpPr>
              <a:spLocks noChangeArrowheads="1"/>
            </p:cNvSpPr>
            <p:nvPr/>
          </p:nvSpPr>
          <p:spPr bwMode="auto">
            <a:xfrm>
              <a:off x="1247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6" name="Rectangle 128"/>
            <p:cNvSpPr>
              <a:spLocks noChangeArrowheads="1"/>
            </p:cNvSpPr>
            <p:nvPr/>
          </p:nvSpPr>
          <p:spPr bwMode="auto">
            <a:xfrm>
              <a:off x="133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7" name="Rectangle 129"/>
            <p:cNvSpPr>
              <a:spLocks noChangeArrowheads="1"/>
            </p:cNvSpPr>
            <p:nvPr/>
          </p:nvSpPr>
          <p:spPr bwMode="auto">
            <a:xfrm>
              <a:off x="142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8" name="Rectangle 130"/>
            <p:cNvSpPr>
              <a:spLocks noChangeArrowheads="1"/>
            </p:cNvSpPr>
            <p:nvPr/>
          </p:nvSpPr>
          <p:spPr bwMode="auto">
            <a:xfrm>
              <a:off x="152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29" name="Rectangle 131"/>
            <p:cNvSpPr>
              <a:spLocks noChangeArrowheads="1"/>
            </p:cNvSpPr>
            <p:nvPr/>
          </p:nvSpPr>
          <p:spPr bwMode="auto">
            <a:xfrm>
              <a:off x="161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0" name="Rectangle 132"/>
            <p:cNvSpPr>
              <a:spLocks noChangeArrowheads="1"/>
            </p:cNvSpPr>
            <p:nvPr/>
          </p:nvSpPr>
          <p:spPr bwMode="auto">
            <a:xfrm>
              <a:off x="1701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1" name="Rectangle 133"/>
            <p:cNvSpPr>
              <a:spLocks noChangeArrowheads="1"/>
            </p:cNvSpPr>
            <p:nvPr/>
          </p:nvSpPr>
          <p:spPr bwMode="auto">
            <a:xfrm>
              <a:off x="179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2" name="Rectangle 134"/>
            <p:cNvSpPr>
              <a:spLocks noChangeArrowheads="1"/>
            </p:cNvSpPr>
            <p:nvPr/>
          </p:nvSpPr>
          <p:spPr bwMode="auto">
            <a:xfrm>
              <a:off x="188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3" name="Rectangle 135"/>
            <p:cNvSpPr>
              <a:spLocks noChangeArrowheads="1"/>
            </p:cNvSpPr>
            <p:nvPr/>
          </p:nvSpPr>
          <p:spPr bwMode="auto">
            <a:xfrm>
              <a:off x="152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4" name="Rectangle 136"/>
            <p:cNvSpPr>
              <a:spLocks noChangeArrowheads="1"/>
            </p:cNvSpPr>
            <p:nvPr/>
          </p:nvSpPr>
          <p:spPr bwMode="auto">
            <a:xfrm>
              <a:off x="161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5" name="Rectangle 137"/>
            <p:cNvSpPr>
              <a:spLocks noChangeArrowheads="1"/>
            </p:cNvSpPr>
            <p:nvPr/>
          </p:nvSpPr>
          <p:spPr bwMode="auto">
            <a:xfrm>
              <a:off x="1701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6" name="Rectangle 138"/>
            <p:cNvSpPr>
              <a:spLocks noChangeArrowheads="1"/>
            </p:cNvSpPr>
            <p:nvPr/>
          </p:nvSpPr>
          <p:spPr bwMode="auto">
            <a:xfrm>
              <a:off x="179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7" name="Rectangle 139"/>
            <p:cNvSpPr>
              <a:spLocks noChangeArrowheads="1"/>
            </p:cNvSpPr>
            <p:nvPr/>
          </p:nvSpPr>
          <p:spPr bwMode="auto">
            <a:xfrm>
              <a:off x="188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8" name="Rectangle 140"/>
            <p:cNvSpPr>
              <a:spLocks noChangeArrowheads="1"/>
            </p:cNvSpPr>
            <p:nvPr/>
          </p:nvSpPr>
          <p:spPr bwMode="auto">
            <a:xfrm>
              <a:off x="152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39" name="Rectangle 141"/>
            <p:cNvSpPr>
              <a:spLocks noChangeArrowheads="1"/>
            </p:cNvSpPr>
            <p:nvPr/>
          </p:nvSpPr>
          <p:spPr bwMode="auto">
            <a:xfrm>
              <a:off x="161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0" name="Rectangle 142"/>
            <p:cNvSpPr>
              <a:spLocks noChangeArrowheads="1"/>
            </p:cNvSpPr>
            <p:nvPr/>
          </p:nvSpPr>
          <p:spPr bwMode="auto">
            <a:xfrm>
              <a:off x="1701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1" name="Rectangle 143"/>
            <p:cNvSpPr>
              <a:spLocks noChangeArrowheads="1"/>
            </p:cNvSpPr>
            <p:nvPr/>
          </p:nvSpPr>
          <p:spPr bwMode="auto">
            <a:xfrm>
              <a:off x="179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2" name="Rectangle 144"/>
            <p:cNvSpPr>
              <a:spLocks noChangeArrowheads="1"/>
            </p:cNvSpPr>
            <p:nvPr/>
          </p:nvSpPr>
          <p:spPr bwMode="auto">
            <a:xfrm>
              <a:off x="188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3" name="Rectangle 145"/>
            <p:cNvSpPr>
              <a:spLocks noChangeArrowheads="1"/>
            </p:cNvSpPr>
            <p:nvPr/>
          </p:nvSpPr>
          <p:spPr bwMode="auto">
            <a:xfrm>
              <a:off x="152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4" name="Rectangle 146"/>
            <p:cNvSpPr>
              <a:spLocks noChangeArrowheads="1"/>
            </p:cNvSpPr>
            <p:nvPr/>
          </p:nvSpPr>
          <p:spPr bwMode="auto">
            <a:xfrm>
              <a:off x="161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5" name="Rectangle 147"/>
            <p:cNvSpPr>
              <a:spLocks noChangeArrowheads="1"/>
            </p:cNvSpPr>
            <p:nvPr/>
          </p:nvSpPr>
          <p:spPr bwMode="auto">
            <a:xfrm>
              <a:off x="1701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6" name="Rectangle 148"/>
            <p:cNvSpPr>
              <a:spLocks noChangeArrowheads="1"/>
            </p:cNvSpPr>
            <p:nvPr/>
          </p:nvSpPr>
          <p:spPr bwMode="auto">
            <a:xfrm>
              <a:off x="179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7" name="Rectangle 149"/>
            <p:cNvSpPr>
              <a:spLocks noChangeArrowheads="1"/>
            </p:cNvSpPr>
            <p:nvPr/>
          </p:nvSpPr>
          <p:spPr bwMode="auto">
            <a:xfrm>
              <a:off x="188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8" name="Rectangle 150"/>
            <p:cNvSpPr>
              <a:spLocks noChangeArrowheads="1"/>
            </p:cNvSpPr>
            <p:nvPr/>
          </p:nvSpPr>
          <p:spPr bwMode="auto">
            <a:xfrm>
              <a:off x="152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9" name="Rectangle 151"/>
            <p:cNvSpPr>
              <a:spLocks noChangeArrowheads="1"/>
            </p:cNvSpPr>
            <p:nvPr/>
          </p:nvSpPr>
          <p:spPr bwMode="auto">
            <a:xfrm>
              <a:off x="161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0" name="Rectangle 152"/>
            <p:cNvSpPr>
              <a:spLocks noChangeArrowheads="1"/>
            </p:cNvSpPr>
            <p:nvPr/>
          </p:nvSpPr>
          <p:spPr bwMode="auto">
            <a:xfrm>
              <a:off x="1701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1" name="Rectangle 153"/>
            <p:cNvSpPr>
              <a:spLocks noChangeArrowheads="1"/>
            </p:cNvSpPr>
            <p:nvPr/>
          </p:nvSpPr>
          <p:spPr bwMode="auto">
            <a:xfrm>
              <a:off x="179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2" name="Rectangle 154"/>
            <p:cNvSpPr>
              <a:spLocks noChangeArrowheads="1"/>
            </p:cNvSpPr>
            <p:nvPr/>
          </p:nvSpPr>
          <p:spPr bwMode="auto">
            <a:xfrm>
              <a:off x="188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3" name="Rectangle 155"/>
            <p:cNvSpPr>
              <a:spLocks noChangeArrowheads="1"/>
            </p:cNvSpPr>
            <p:nvPr/>
          </p:nvSpPr>
          <p:spPr bwMode="auto">
            <a:xfrm>
              <a:off x="1973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4" name="Rectangle 156"/>
            <p:cNvSpPr>
              <a:spLocks noChangeArrowheads="1"/>
            </p:cNvSpPr>
            <p:nvPr/>
          </p:nvSpPr>
          <p:spPr bwMode="auto">
            <a:xfrm>
              <a:off x="2063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5" name="Rectangle 157"/>
            <p:cNvSpPr>
              <a:spLocks noChangeArrowheads="1"/>
            </p:cNvSpPr>
            <p:nvPr/>
          </p:nvSpPr>
          <p:spPr bwMode="auto">
            <a:xfrm>
              <a:off x="2154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6" name="Rectangle 158"/>
            <p:cNvSpPr>
              <a:spLocks noChangeArrowheads="1"/>
            </p:cNvSpPr>
            <p:nvPr/>
          </p:nvSpPr>
          <p:spPr bwMode="auto">
            <a:xfrm>
              <a:off x="2245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7" name="Rectangle 159"/>
            <p:cNvSpPr>
              <a:spLocks noChangeArrowheads="1"/>
            </p:cNvSpPr>
            <p:nvPr/>
          </p:nvSpPr>
          <p:spPr bwMode="auto">
            <a:xfrm>
              <a:off x="2335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8" name="Rectangle 160"/>
            <p:cNvSpPr>
              <a:spLocks noChangeArrowheads="1"/>
            </p:cNvSpPr>
            <p:nvPr/>
          </p:nvSpPr>
          <p:spPr bwMode="auto">
            <a:xfrm>
              <a:off x="1973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9" name="Rectangle 161"/>
            <p:cNvSpPr>
              <a:spLocks noChangeArrowheads="1"/>
            </p:cNvSpPr>
            <p:nvPr/>
          </p:nvSpPr>
          <p:spPr bwMode="auto">
            <a:xfrm>
              <a:off x="2063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0" name="Rectangle 162"/>
            <p:cNvSpPr>
              <a:spLocks noChangeArrowheads="1"/>
            </p:cNvSpPr>
            <p:nvPr/>
          </p:nvSpPr>
          <p:spPr bwMode="auto">
            <a:xfrm>
              <a:off x="2154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1" name="Rectangle 163"/>
            <p:cNvSpPr>
              <a:spLocks noChangeArrowheads="1"/>
            </p:cNvSpPr>
            <p:nvPr/>
          </p:nvSpPr>
          <p:spPr bwMode="auto">
            <a:xfrm>
              <a:off x="2245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2" name="Rectangle 164"/>
            <p:cNvSpPr>
              <a:spLocks noChangeArrowheads="1"/>
            </p:cNvSpPr>
            <p:nvPr/>
          </p:nvSpPr>
          <p:spPr bwMode="auto">
            <a:xfrm>
              <a:off x="2335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3" name="Rectangle 165"/>
            <p:cNvSpPr>
              <a:spLocks noChangeArrowheads="1"/>
            </p:cNvSpPr>
            <p:nvPr/>
          </p:nvSpPr>
          <p:spPr bwMode="auto">
            <a:xfrm>
              <a:off x="1973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4" name="Rectangle 166"/>
            <p:cNvSpPr>
              <a:spLocks noChangeArrowheads="1"/>
            </p:cNvSpPr>
            <p:nvPr/>
          </p:nvSpPr>
          <p:spPr bwMode="auto">
            <a:xfrm>
              <a:off x="2063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5" name="Rectangle 167"/>
            <p:cNvSpPr>
              <a:spLocks noChangeArrowheads="1"/>
            </p:cNvSpPr>
            <p:nvPr/>
          </p:nvSpPr>
          <p:spPr bwMode="auto">
            <a:xfrm>
              <a:off x="2154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6" name="Rectangle 168"/>
            <p:cNvSpPr>
              <a:spLocks noChangeArrowheads="1"/>
            </p:cNvSpPr>
            <p:nvPr/>
          </p:nvSpPr>
          <p:spPr bwMode="auto">
            <a:xfrm>
              <a:off x="2245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7" name="Rectangle 169"/>
            <p:cNvSpPr>
              <a:spLocks noChangeArrowheads="1"/>
            </p:cNvSpPr>
            <p:nvPr/>
          </p:nvSpPr>
          <p:spPr bwMode="auto">
            <a:xfrm>
              <a:off x="2335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8" name="Rectangle 170"/>
            <p:cNvSpPr>
              <a:spLocks noChangeArrowheads="1"/>
            </p:cNvSpPr>
            <p:nvPr/>
          </p:nvSpPr>
          <p:spPr bwMode="auto">
            <a:xfrm>
              <a:off x="1973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69" name="Rectangle 171"/>
            <p:cNvSpPr>
              <a:spLocks noChangeArrowheads="1"/>
            </p:cNvSpPr>
            <p:nvPr/>
          </p:nvSpPr>
          <p:spPr bwMode="auto">
            <a:xfrm>
              <a:off x="2063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0" name="Rectangle 172"/>
            <p:cNvSpPr>
              <a:spLocks noChangeArrowheads="1"/>
            </p:cNvSpPr>
            <p:nvPr/>
          </p:nvSpPr>
          <p:spPr bwMode="auto">
            <a:xfrm>
              <a:off x="2154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1" name="Rectangle 173"/>
            <p:cNvSpPr>
              <a:spLocks noChangeArrowheads="1"/>
            </p:cNvSpPr>
            <p:nvPr/>
          </p:nvSpPr>
          <p:spPr bwMode="auto">
            <a:xfrm>
              <a:off x="2245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2" name="Rectangle 174"/>
            <p:cNvSpPr>
              <a:spLocks noChangeArrowheads="1"/>
            </p:cNvSpPr>
            <p:nvPr/>
          </p:nvSpPr>
          <p:spPr bwMode="auto">
            <a:xfrm>
              <a:off x="2335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3" name="Rectangle 175"/>
            <p:cNvSpPr>
              <a:spLocks noChangeArrowheads="1"/>
            </p:cNvSpPr>
            <p:nvPr/>
          </p:nvSpPr>
          <p:spPr bwMode="auto">
            <a:xfrm>
              <a:off x="1973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4" name="Rectangle 176"/>
            <p:cNvSpPr>
              <a:spLocks noChangeArrowheads="1"/>
            </p:cNvSpPr>
            <p:nvPr/>
          </p:nvSpPr>
          <p:spPr bwMode="auto">
            <a:xfrm>
              <a:off x="2063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5" name="Rectangle 177"/>
            <p:cNvSpPr>
              <a:spLocks noChangeArrowheads="1"/>
            </p:cNvSpPr>
            <p:nvPr/>
          </p:nvSpPr>
          <p:spPr bwMode="auto">
            <a:xfrm>
              <a:off x="2154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6" name="Rectangle 178"/>
            <p:cNvSpPr>
              <a:spLocks noChangeArrowheads="1"/>
            </p:cNvSpPr>
            <p:nvPr/>
          </p:nvSpPr>
          <p:spPr bwMode="auto">
            <a:xfrm>
              <a:off x="2245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7" name="Rectangle 179"/>
            <p:cNvSpPr>
              <a:spLocks noChangeArrowheads="1"/>
            </p:cNvSpPr>
            <p:nvPr/>
          </p:nvSpPr>
          <p:spPr bwMode="auto">
            <a:xfrm>
              <a:off x="2335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8" name="Rectangle 180"/>
            <p:cNvSpPr>
              <a:spLocks noChangeArrowheads="1"/>
            </p:cNvSpPr>
            <p:nvPr/>
          </p:nvSpPr>
          <p:spPr bwMode="auto">
            <a:xfrm>
              <a:off x="1973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79" name="Rectangle 181"/>
            <p:cNvSpPr>
              <a:spLocks noChangeArrowheads="1"/>
            </p:cNvSpPr>
            <p:nvPr/>
          </p:nvSpPr>
          <p:spPr bwMode="auto">
            <a:xfrm>
              <a:off x="2063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0" name="Rectangle 182"/>
            <p:cNvSpPr>
              <a:spLocks noChangeArrowheads="1"/>
            </p:cNvSpPr>
            <p:nvPr/>
          </p:nvSpPr>
          <p:spPr bwMode="auto">
            <a:xfrm>
              <a:off x="2154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1" name="Rectangle 183"/>
            <p:cNvSpPr>
              <a:spLocks noChangeArrowheads="1"/>
            </p:cNvSpPr>
            <p:nvPr/>
          </p:nvSpPr>
          <p:spPr bwMode="auto">
            <a:xfrm>
              <a:off x="2245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2" name="Rectangle 184"/>
            <p:cNvSpPr>
              <a:spLocks noChangeArrowheads="1"/>
            </p:cNvSpPr>
            <p:nvPr/>
          </p:nvSpPr>
          <p:spPr bwMode="auto">
            <a:xfrm>
              <a:off x="2335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3" name="Rectangle 185"/>
            <p:cNvSpPr>
              <a:spLocks noChangeArrowheads="1"/>
            </p:cNvSpPr>
            <p:nvPr/>
          </p:nvSpPr>
          <p:spPr bwMode="auto">
            <a:xfrm>
              <a:off x="1973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4" name="Rectangle 186"/>
            <p:cNvSpPr>
              <a:spLocks noChangeArrowheads="1"/>
            </p:cNvSpPr>
            <p:nvPr/>
          </p:nvSpPr>
          <p:spPr bwMode="auto">
            <a:xfrm>
              <a:off x="2063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5" name="Rectangle 187"/>
            <p:cNvSpPr>
              <a:spLocks noChangeArrowheads="1"/>
            </p:cNvSpPr>
            <p:nvPr/>
          </p:nvSpPr>
          <p:spPr bwMode="auto">
            <a:xfrm>
              <a:off x="2154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6" name="Rectangle 188"/>
            <p:cNvSpPr>
              <a:spLocks noChangeArrowheads="1"/>
            </p:cNvSpPr>
            <p:nvPr/>
          </p:nvSpPr>
          <p:spPr bwMode="auto">
            <a:xfrm>
              <a:off x="2245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7" name="Rectangle 189"/>
            <p:cNvSpPr>
              <a:spLocks noChangeArrowheads="1"/>
            </p:cNvSpPr>
            <p:nvPr/>
          </p:nvSpPr>
          <p:spPr bwMode="auto">
            <a:xfrm>
              <a:off x="2335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8" name="Rectangle 190"/>
            <p:cNvSpPr>
              <a:spLocks noChangeArrowheads="1"/>
            </p:cNvSpPr>
            <p:nvPr/>
          </p:nvSpPr>
          <p:spPr bwMode="auto">
            <a:xfrm>
              <a:off x="1973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89" name="Rectangle 191"/>
            <p:cNvSpPr>
              <a:spLocks noChangeArrowheads="1"/>
            </p:cNvSpPr>
            <p:nvPr/>
          </p:nvSpPr>
          <p:spPr bwMode="auto">
            <a:xfrm>
              <a:off x="2063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0" name="Rectangle 192"/>
            <p:cNvSpPr>
              <a:spLocks noChangeArrowheads="1"/>
            </p:cNvSpPr>
            <p:nvPr/>
          </p:nvSpPr>
          <p:spPr bwMode="auto">
            <a:xfrm>
              <a:off x="2154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1" name="Rectangle 193"/>
            <p:cNvSpPr>
              <a:spLocks noChangeArrowheads="1"/>
            </p:cNvSpPr>
            <p:nvPr/>
          </p:nvSpPr>
          <p:spPr bwMode="auto">
            <a:xfrm>
              <a:off x="2245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2" name="Rectangle 194"/>
            <p:cNvSpPr>
              <a:spLocks noChangeArrowheads="1"/>
            </p:cNvSpPr>
            <p:nvPr/>
          </p:nvSpPr>
          <p:spPr bwMode="auto">
            <a:xfrm>
              <a:off x="2335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3" name="Rectangle 195"/>
            <p:cNvSpPr>
              <a:spLocks noChangeArrowheads="1"/>
            </p:cNvSpPr>
            <p:nvPr/>
          </p:nvSpPr>
          <p:spPr bwMode="auto">
            <a:xfrm>
              <a:off x="1973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4" name="Rectangle 196"/>
            <p:cNvSpPr>
              <a:spLocks noChangeArrowheads="1"/>
            </p:cNvSpPr>
            <p:nvPr/>
          </p:nvSpPr>
          <p:spPr bwMode="auto">
            <a:xfrm>
              <a:off x="2063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5" name="Rectangle 197"/>
            <p:cNvSpPr>
              <a:spLocks noChangeArrowheads="1"/>
            </p:cNvSpPr>
            <p:nvPr/>
          </p:nvSpPr>
          <p:spPr bwMode="auto">
            <a:xfrm>
              <a:off x="2154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6" name="Rectangle 198"/>
            <p:cNvSpPr>
              <a:spLocks noChangeArrowheads="1"/>
            </p:cNvSpPr>
            <p:nvPr/>
          </p:nvSpPr>
          <p:spPr bwMode="auto">
            <a:xfrm>
              <a:off x="2245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7" name="Rectangle 199"/>
            <p:cNvSpPr>
              <a:spLocks noChangeArrowheads="1"/>
            </p:cNvSpPr>
            <p:nvPr/>
          </p:nvSpPr>
          <p:spPr bwMode="auto">
            <a:xfrm>
              <a:off x="2335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8" name="Rectangle 200"/>
            <p:cNvSpPr>
              <a:spLocks noChangeArrowheads="1"/>
            </p:cNvSpPr>
            <p:nvPr/>
          </p:nvSpPr>
          <p:spPr bwMode="auto">
            <a:xfrm>
              <a:off x="1973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99" name="Rectangle 201"/>
            <p:cNvSpPr>
              <a:spLocks noChangeArrowheads="1"/>
            </p:cNvSpPr>
            <p:nvPr/>
          </p:nvSpPr>
          <p:spPr bwMode="auto">
            <a:xfrm>
              <a:off x="2063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0" name="Rectangle 202"/>
            <p:cNvSpPr>
              <a:spLocks noChangeArrowheads="1"/>
            </p:cNvSpPr>
            <p:nvPr/>
          </p:nvSpPr>
          <p:spPr bwMode="auto">
            <a:xfrm>
              <a:off x="2154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1" name="Rectangle 203"/>
            <p:cNvSpPr>
              <a:spLocks noChangeArrowheads="1"/>
            </p:cNvSpPr>
            <p:nvPr/>
          </p:nvSpPr>
          <p:spPr bwMode="auto">
            <a:xfrm>
              <a:off x="2245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2" name="Rectangle 204"/>
            <p:cNvSpPr>
              <a:spLocks noChangeArrowheads="1"/>
            </p:cNvSpPr>
            <p:nvPr/>
          </p:nvSpPr>
          <p:spPr bwMode="auto">
            <a:xfrm>
              <a:off x="2335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3" name="Rectangle 205"/>
            <p:cNvSpPr>
              <a:spLocks noChangeArrowheads="1"/>
            </p:cNvSpPr>
            <p:nvPr/>
          </p:nvSpPr>
          <p:spPr bwMode="auto">
            <a:xfrm>
              <a:off x="1520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4" name="Rectangle 206"/>
            <p:cNvSpPr>
              <a:spLocks noChangeArrowheads="1"/>
            </p:cNvSpPr>
            <p:nvPr/>
          </p:nvSpPr>
          <p:spPr bwMode="auto">
            <a:xfrm>
              <a:off x="1610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5" name="Rectangle 207"/>
            <p:cNvSpPr>
              <a:spLocks noChangeArrowheads="1"/>
            </p:cNvSpPr>
            <p:nvPr/>
          </p:nvSpPr>
          <p:spPr bwMode="auto">
            <a:xfrm>
              <a:off x="1701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6" name="Rectangle 208"/>
            <p:cNvSpPr>
              <a:spLocks noChangeArrowheads="1"/>
            </p:cNvSpPr>
            <p:nvPr/>
          </p:nvSpPr>
          <p:spPr bwMode="auto">
            <a:xfrm>
              <a:off x="1792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7" name="Rectangle 209"/>
            <p:cNvSpPr>
              <a:spLocks noChangeArrowheads="1"/>
            </p:cNvSpPr>
            <p:nvPr/>
          </p:nvSpPr>
          <p:spPr bwMode="auto">
            <a:xfrm>
              <a:off x="1882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8" name="Rectangle 210"/>
            <p:cNvSpPr>
              <a:spLocks noChangeArrowheads="1"/>
            </p:cNvSpPr>
            <p:nvPr/>
          </p:nvSpPr>
          <p:spPr bwMode="auto">
            <a:xfrm>
              <a:off x="1520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9" name="Rectangle 211"/>
            <p:cNvSpPr>
              <a:spLocks noChangeArrowheads="1"/>
            </p:cNvSpPr>
            <p:nvPr/>
          </p:nvSpPr>
          <p:spPr bwMode="auto">
            <a:xfrm>
              <a:off x="1610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0" name="Rectangle 212"/>
            <p:cNvSpPr>
              <a:spLocks noChangeArrowheads="1"/>
            </p:cNvSpPr>
            <p:nvPr/>
          </p:nvSpPr>
          <p:spPr bwMode="auto">
            <a:xfrm>
              <a:off x="1701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1" name="Rectangle 213"/>
            <p:cNvSpPr>
              <a:spLocks noChangeArrowheads="1"/>
            </p:cNvSpPr>
            <p:nvPr/>
          </p:nvSpPr>
          <p:spPr bwMode="auto">
            <a:xfrm>
              <a:off x="1792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2" name="Rectangle 214"/>
            <p:cNvSpPr>
              <a:spLocks noChangeArrowheads="1"/>
            </p:cNvSpPr>
            <p:nvPr/>
          </p:nvSpPr>
          <p:spPr bwMode="auto">
            <a:xfrm>
              <a:off x="1882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3" name="Rectangle 215"/>
            <p:cNvSpPr>
              <a:spLocks noChangeArrowheads="1"/>
            </p:cNvSpPr>
            <p:nvPr/>
          </p:nvSpPr>
          <p:spPr bwMode="auto">
            <a:xfrm>
              <a:off x="1520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4" name="Rectangle 216"/>
            <p:cNvSpPr>
              <a:spLocks noChangeArrowheads="1"/>
            </p:cNvSpPr>
            <p:nvPr/>
          </p:nvSpPr>
          <p:spPr bwMode="auto">
            <a:xfrm>
              <a:off x="1610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5" name="Rectangle 217"/>
            <p:cNvSpPr>
              <a:spLocks noChangeArrowheads="1"/>
            </p:cNvSpPr>
            <p:nvPr/>
          </p:nvSpPr>
          <p:spPr bwMode="auto">
            <a:xfrm>
              <a:off x="1701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6" name="Rectangle 218"/>
            <p:cNvSpPr>
              <a:spLocks noChangeArrowheads="1"/>
            </p:cNvSpPr>
            <p:nvPr/>
          </p:nvSpPr>
          <p:spPr bwMode="auto">
            <a:xfrm>
              <a:off x="1792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7" name="Rectangle 219"/>
            <p:cNvSpPr>
              <a:spLocks noChangeArrowheads="1"/>
            </p:cNvSpPr>
            <p:nvPr/>
          </p:nvSpPr>
          <p:spPr bwMode="auto">
            <a:xfrm>
              <a:off x="1882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8" name="Rectangle 220"/>
            <p:cNvSpPr>
              <a:spLocks noChangeArrowheads="1"/>
            </p:cNvSpPr>
            <p:nvPr/>
          </p:nvSpPr>
          <p:spPr bwMode="auto">
            <a:xfrm>
              <a:off x="152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9" name="Rectangle 221"/>
            <p:cNvSpPr>
              <a:spLocks noChangeArrowheads="1"/>
            </p:cNvSpPr>
            <p:nvPr/>
          </p:nvSpPr>
          <p:spPr bwMode="auto">
            <a:xfrm>
              <a:off x="161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0" name="Rectangle 222"/>
            <p:cNvSpPr>
              <a:spLocks noChangeArrowheads="1"/>
            </p:cNvSpPr>
            <p:nvPr/>
          </p:nvSpPr>
          <p:spPr bwMode="auto">
            <a:xfrm>
              <a:off x="1701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1" name="Rectangle 223"/>
            <p:cNvSpPr>
              <a:spLocks noChangeArrowheads="1"/>
            </p:cNvSpPr>
            <p:nvPr/>
          </p:nvSpPr>
          <p:spPr bwMode="auto">
            <a:xfrm>
              <a:off x="1792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2" name="Rectangle 224"/>
            <p:cNvSpPr>
              <a:spLocks noChangeArrowheads="1"/>
            </p:cNvSpPr>
            <p:nvPr/>
          </p:nvSpPr>
          <p:spPr bwMode="auto">
            <a:xfrm>
              <a:off x="1882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3" name="Rectangle 225"/>
            <p:cNvSpPr>
              <a:spLocks noChangeArrowheads="1"/>
            </p:cNvSpPr>
            <p:nvPr/>
          </p:nvSpPr>
          <p:spPr bwMode="auto">
            <a:xfrm>
              <a:off x="152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4" name="Rectangle 226"/>
            <p:cNvSpPr>
              <a:spLocks noChangeArrowheads="1"/>
            </p:cNvSpPr>
            <p:nvPr/>
          </p:nvSpPr>
          <p:spPr bwMode="auto">
            <a:xfrm>
              <a:off x="161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5" name="Rectangle 227"/>
            <p:cNvSpPr>
              <a:spLocks noChangeArrowheads="1"/>
            </p:cNvSpPr>
            <p:nvPr/>
          </p:nvSpPr>
          <p:spPr bwMode="auto">
            <a:xfrm>
              <a:off x="1701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6" name="Rectangle 228"/>
            <p:cNvSpPr>
              <a:spLocks noChangeArrowheads="1"/>
            </p:cNvSpPr>
            <p:nvPr/>
          </p:nvSpPr>
          <p:spPr bwMode="auto">
            <a:xfrm>
              <a:off x="1792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7" name="Rectangle 229"/>
            <p:cNvSpPr>
              <a:spLocks noChangeArrowheads="1"/>
            </p:cNvSpPr>
            <p:nvPr/>
          </p:nvSpPr>
          <p:spPr bwMode="auto">
            <a:xfrm>
              <a:off x="1882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4" name="Freeform 230"/>
          <p:cNvSpPr>
            <a:spLocks/>
          </p:cNvSpPr>
          <p:nvPr/>
        </p:nvSpPr>
        <p:spPr bwMode="auto">
          <a:xfrm>
            <a:off x="5791200" y="2757488"/>
            <a:ext cx="2160588" cy="2879725"/>
          </a:xfrm>
          <a:custGeom>
            <a:avLst/>
            <a:gdLst>
              <a:gd name="T0" fmla="*/ 0 w 1361"/>
              <a:gd name="T1" fmla="*/ 720725 h 1814"/>
              <a:gd name="T2" fmla="*/ 719138 w 1361"/>
              <a:gd name="T3" fmla="*/ 720725 h 1814"/>
              <a:gd name="T4" fmla="*/ 719138 w 1361"/>
              <a:gd name="T5" fmla="*/ 0 h 1814"/>
              <a:gd name="T6" fmla="*/ 1439863 w 1361"/>
              <a:gd name="T7" fmla="*/ 0 h 1814"/>
              <a:gd name="T8" fmla="*/ 1439863 w 1361"/>
              <a:gd name="T9" fmla="*/ 720725 h 1814"/>
              <a:gd name="T10" fmla="*/ 2160588 w 1361"/>
              <a:gd name="T11" fmla="*/ 720725 h 1814"/>
              <a:gd name="T12" fmla="*/ 2160588 w 1361"/>
              <a:gd name="T13" fmla="*/ 2160588 h 1814"/>
              <a:gd name="T14" fmla="*/ 1439863 w 1361"/>
              <a:gd name="T15" fmla="*/ 2160588 h 1814"/>
              <a:gd name="T16" fmla="*/ 1439863 w 1361"/>
              <a:gd name="T17" fmla="*/ 2879725 h 1814"/>
              <a:gd name="T18" fmla="*/ 0 w 1361"/>
              <a:gd name="T19" fmla="*/ 2879725 h 1814"/>
              <a:gd name="T20" fmla="*/ 0 w 1361"/>
              <a:gd name="T21" fmla="*/ 720725 h 181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61"/>
              <a:gd name="T34" fmla="*/ 0 h 1814"/>
              <a:gd name="T35" fmla="*/ 1361 w 1361"/>
              <a:gd name="T36" fmla="*/ 1814 h 181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61" h="1814">
                <a:moveTo>
                  <a:pt x="0" y="454"/>
                </a:moveTo>
                <a:lnTo>
                  <a:pt x="453" y="454"/>
                </a:lnTo>
                <a:lnTo>
                  <a:pt x="453" y="0"/>
                </a:lnTo>
                <a:lnTo>
                  <a:pt x="907" y="0"/>
                </a:lnTo>
                <a:lnTo>
                  <a:pt x="907" y="454"/>
                </a:lnTo>
                <a:lnTo>
                  <a:pt x="1361" y="454"/>
                </a:lnTo>
                <a:lnTo>
                  <a:pt x="1361" y="1361"/>
                </a:lnTo>
                <a:lnTo>
                  <a:pt x="907" y="1361"/>
                </a:lnTo>
                <a:lnTo>
                  <a:pt x="907" y="1814"/>
                </a:lnTo>
                <a:lnTo>
                  <a:pt x="0" y="1814"/>
                </a:lnTo>
                <a:lnTo>
                  <a:pt x="0" y="454"/>
                </a:lnTo>
                <a:close/>
              </a:path>
            </a:pathLst>
          </a:custGeom>
          <a:noFill/>
          <a:ln w="38100">
            <a:solidFill>
              <a:srgbClr val="8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45" name="Rectangle 231"/>
          <p:cNvSpPr>
            <a:spLocks noChangeArrowheads="1"/>
          </p:cNvSpPr>
          <p:nvPr/>
        </p:nvSpPr>
        <p:spPr bwMode="auto">
          <a:xfrm>
            <a:off x="6799263" y="3044825"/>
            <a:ext cx="144462" cy="144463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Rectangle 232"/>
          <p:cNvSpPr>
            <a:spLocks noChangeArrowheads="1"/>
          </p:cNvSpPr>
          <p:nvPr/>
        </p:nvSpPr>
        <p:spPr bwMode="auto">
          <a:xfrm>
            <a:off x="6799263" y="3765550"/>
            <a:ext cx="144462" cy="144463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Rectangle 233"/>
          <p:cNvSpPr>
            <a:spLocks noChangeArrowheads="1"/>
          </p:cNvSpPr>
          <p:nvPr/>
        </p:nvSpPr>
        <p:spPr bwMode="auto">
          <a:xfrm>
            <a:off x="6078538" y="3765550"/>
            <a:ext cx="144462" cy="144463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Rectangle 234"/>
          <p:cNvSpPr>
            <a:spLocks noChangeArrowheads="1"/>
          </p:cNvSpPr>
          <p:nvPr/>
        </p:nvSpPr>
        <p:spPr bwMode="auto">
          <a:xfrm>
            <a:off x="7519988" y="3765550"/>
            <a:ext cx="144462" cy="144463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Rectangle 235"/>
          <p:cNvSpPr>
            <a:spLocks noChangeArrowheads="1"/>
          </p:cNvSpPr>
          <p:nvPr/>
        </p:nvSpPr>
        <p:spPr bwMode="auto">
          <a:xfrm>
            <a:off x="6799263" y="4484688"/>
            <a:ext cx="144462" cy="144462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50" name="Rectangle 236"/>
          <p:cNvSpPr>
            <a:spLocks noChangeArrowheads="1"/>
          </p:cNvSpPr>
          <p:nvPr/>
        </p:nvSpPr>
        <p:spPr bwMode="auto">
          <a:xfrm>
            <a:off x="6078538" y="4484688"/>
            <a:ext cx="144462" cy="144462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51" name="Rectangle 237"/>
          <p:cNvSpPr>
            <a:spLocks noChangeArrowheads="1"/>
          </p:cNvSpPr>
          <p:nvPr/>
        </p:nvSpPr>
        <p:spPr bwMode="auto">
          <a:xfrm>
            <a:off x="7518400" y="4484688"/>
            <a:ext cx="144463" cy="144462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52" name="Rectangle 238"/>
          <p:cNvSpPr>
            <a:spLocks noChangeArrowheads="1"/>
          </p:cNvSpPr>
          <p:nvPr/>
        </p:nvSpPr>
        <p:spPr bwMode="auto">
          <a:xfrm>
            <a:off x="6799263" y="5205413"/>
            <a:ext cx="144462" cy="144462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53" name="Rectangle 239"/>
          <p:cNvSpPr>
            <a:spLocks noChangeArrowheads="1"/>
          </p:cNvSpPr>
          <p:nvPr/>
        </p:nvSpPr>
        <p:spPr bwMode="auto">
          <a:xfrm>
            <a:off x="6078538" y="5205413"/>
            <a:ext cx="144462" cy="144462"/>
          </a:xfrm>
          <a:prstGeom prst="rect">
            <a:avLst/>
          </a:prstGeom>
          <a:solidFill>
            <a:srgbClr val="0000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40"/>
          <p:cNvGrpSpPr>
            <a:grpSpLocks/>
          </p:cNvGrpSpPr>
          <p:nvPr/>
        </p:nvGrpSpPr>
        <p:grpSpPr bwMode="auto">
          <a:xfrm>
            <a:off x="6076950" y="3046413"/>
            <a:ext cx="1585913" cy="2305050"/>
            <a:chOff x="3696" y="1978"/>
            <a:chExt cx="999" cy="1452"/>
          </a:xfrm>
        </p:grpSpPr>
        <p:sp>
          <p:nvSpPr>
            <p:cNvPr id="61558" name="Rectangle 241"/>
            <p:cNvSpPr>
              <a:spLocks noChangeArrowheads="1"/>
            </p:cNvSpPr>
            <p:nvPr/>
          </p:nvSpPr>
          <p:spPr bwMode="auto">
            <a:xfrm>
              <a:off x="4150" y="1978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9" name="Rectangle 242"/>
            <p:cNvSpPr>
              <a:spLocks noChangeArrowheads="1"/>
            </p:cNvSpPr>
            <p:nvPr/>
          </p:nvSpPr>
          <p:spPr bwMode="auto">
            <a:xfrm>
              <a:off x="4150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0" name="Rectangle 243"/>
            <p:cNvSpPr>
              <a:spLocks noChangeArrowheads="1"/>
            </p:cNvSpPr>
            <p:nvPr/>
          </p:nvSpPr>
          <p:spPr bwMode="auto">
            <a:xfrm>
              <a:off x="3696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1" name="Rectangle 244"/>
            <p:cNvSpPr>
              <a:spLocks noChangeArrowheads="1"/>
            </p:cNvSpPr>
            <p:nvPr/>
          </p:nvSpPr>
          <p:spPr bwMode="auto">
            <a:xfrm>
              <a:off x="4604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2" name="Rectangle 245"/>
            <p:cNvSpPr>
              <a:spLocks noChangeArrowheads="1"/>
            </p:cNvSpPr>
            <p:nvPr/>
          </p:nvSpPr>
          <p:spPr bwMode="auto">
            <a:xfrm>
              <a:off x="4150" y="2885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3" name="Rectangle 246"/>
            <p:cNvSpPr>
              <a:spLocks noChangeArrowheads="1"/>
            </p:cNvSpPr>
            <p:nvPr/>
          </p:nvSpPr>
          <p:spPr bwMode="auto">
            <a:xfrm>
              <a:off x="3696" y="2885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4" name="Rectangle 247"/>
            <p:cNvSpPr>
              <a:spLocks noChangeArrowheads="1"/>
            </p:cNvSpPr>
            <p:nvPr/>
          </p:nvSpPr>
          <p:spPr bwMode="auto">
            <a:xfrm>
              <a:off x="4603" y="2885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5" name="Rectangle 248"/>
            <p:cNvSpPr>
              <a:spLocks noChangeArrowheads="1"/>
            </p:cNvSpPr>
            <p:nvPr/>
          </p:nvSpPr>
          <p:spPr bwMode="auto">
            <a:xfrm>
              <a:off x="4150" y="3339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6" name="Rectangle 249"/>
            <p:cNvSpPr>
              <a:spLocks noChangeArrowheads="1"/>
            </p:cNvSpPr>
            <p:nvPr/>
          </p:nvSpPr>
          <p:spPr bwMode="auto">
            <a:xfrm>
              <a:off x="3696" y="3339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7" name="Rectangle 250"/>
            <p:cNvSpPr>
              <a:spLocks noChangeArrowheads="1"/>
            </p:cNvSpPr>
            <p:nvPr/>
          </p:nvSpPr>
          <p:spPr bwMode="auto">
            <a:xfrm>
              <a:off x="3696" y="2523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8" name="Rectangle 251"/>
            <p:cNvSpPr>
              <a:spLocks noChangeArrowheads="1"/>
            </p:cNvSpPr>
            <p:nvPr/>
          </p:nvSpPr>
          <p:spPr bwMode="auto">
            <a:xfrm>
              <a:off x="3696" y="2614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9" name="Rectangle 252"/>
            <p:cNvSpPr>
              <a:spLocks noChangeArrowheads="1"/>
            </p:cNvSpPr>
            <p:nvPr/>
          </p:nvSpPr>
          <p:spPr bwMode="auto">
            <a:xfrm>
              <a:off x="3696" y="2704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0" name="Rectangle 253"/>
            <p:cNvSpPr>
              <a:spLocks noChangeArrowheads="1"/>
            </p:cNvSpPr>
            <p:nvPr/>
          </p:nvSpPr>
          <p:spPr bwMode="auto">
            <a:xfrm>
              <a:off x="3696" y="2795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1" name="Rectangle 254"/>
            <p:cNvSpPr>
              <a:spLocks noChangeArrowheads="1"/>
            </p:cNvSpPr>
            <p:nvPr/>
          </p:nvSpPr>
          <p:spPr bwMode="auto">
            <a:xfrm>
              <a:off x="3696" y="2976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2" name="Rectangle 255"/>
            <p:cNvSpPr>
              <a:spLocks noChangeArrowheads="1"/>
            </p:cNvSpPr>
            <p:nvPr/>
          </p:nvSpPr>
          <p:spPr bwMode="auto">
            <a:xfrm>
              <a:off x="3696" y="306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3" name="Rectangle 256"/>
            <p:cNvSpPr>
              <a:spLocks noChangeArrowheads="1"/>
            </p:cNvSpPr>
            <p:nvPr/>
          </p:nvSpPr>
          <p:spPr bwMode="auto">
            <a:xfrm>
              <a:off x="3696" y="3158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4" name="Rectangle 257"/>
            <p:cNvSpPr>
              <a:spLocks noChangeArrowheads="1"/>
            </p:cNvSpPr>
            <p:nvPr/>
          </p:nvSpPr>
          <p:spPr bwMode="auto">
            <a:xfrm>
              <a:off x="3696" y="3248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5" name="Rectangle 258"/>
            <p:cNvSpPr>
              <a:spLocks noChangeArrowheads="1"/>
            </p:cNvSpPr>
            <p:nvPr/>
          </p:nvSpPr>
          <p:spPr bwMode="auto">
            <a:xfrm>
              <a:off x="3787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6" name="Rectangle 259"/>
            <p:cNvSpPr>
              <a:spLocks noChangeArrowheads="1"/>
            </p:cNvSpPr>
            <p:nvPr/>
          </p:nvSpPr>
          <p:spPr bwMode="auto">
            <a:xfrm>
              <a:off x="3878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7" name="Rectangle 260"/>
            <p:cNvSpPr>
              <a:spLocks noChangeArrowheads="1"/>
            </p:cNvSpPr>
            <p:nvPr/>
          </p:nvSpPr>
          <p:spPr bwMode="auto">
            <a:xfrm>
              <a:off x="3968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8" name="Rectangle 261"/>
            <p:cNvSpPr>
              <a:spLocks noChangeArrowheads="1"/>
            </p:cNvSpPr>
            <p:nvPr/>
          </p:nvSpPr>
          <p:spPr bwMode="auto">
            <a:xfrm>
              <a:off x="4059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9" name="Rectangle 262"/>
            <p:cNvSpPr>
              <a:spLocks noChangeArrowheads="1"/>
            </p:cNvSpPr>
            <p:nvPr/>
          </p:nvSpPr>
          <p:spPr bwMode="auto">
            <a:xfrm>
              <a:off x="4150" y="2341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0" name="Rectangle 263"/>
            <p:cNvSpPr>
              <a:spLocks noChangeArrowheads="1"/>
            </p:cNvSpPr>
            <p:nvPr/>
          </p:nvSpPr>
          <p:spPr bwMode="auto">
            <a:xfrm>
              <a:off x="4150" y="2251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1" name="Rectangle 264"/>
            <p:cNvSpPr>
              <a:spLocks noChangeArrowheads="1"/>
            </p:cNvSpPr>
            <p:nvPr/>
          </p:nvSpPr>
          <p:spPr bwMode="auto">
            <a:xfrm>
              <a:off x="4150" y="2069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2" name="Rectangle 265"/>
            <p:cNvSpPr>
              <a:spLocks noChangeArrowheads="1"/>
            </p:cNvSpPr>
            <p:nvPr/>
          </p:nvSpPr>
          <p:spPr bwMode="auto">
            <a:xfrm>
              <a:off x="4150" y="2160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3" name="Rectangle 266"/>
            <p:cNvSpPr>
              <a:spLocks noChangeArrowheads="1"/>
            </p:cNvSpPr>
            <p:nvPr/>
          </p:nvSpPr>
          <p:spPr bwMode="auto">
            <a:xfrm>
              <a:off x="4513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4" name="Rectangle 267"/>
            <p:cNvSpPr>
              <a:spLocks noChangeArrowheads="1"/>
            </p:cNvSpPr>
            <p:nvPr/>
          </p:nvSpPr>
          <p:spPr bwMode="auto">
            <a:xfrm>
              <a:off x="4422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5" name="Rectangle 268"/>
            <p:cNvSpPr>
              <a:spLocks noChangeArrowheads="1"/>
            </p:cNvSpPr>
            <p:nvPr/>
          </p:nvSpPr>
          <p:spPr bwMode="auto">
            <a:xfrm>
              <a:off x="4331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6" name="Rectangle 269"/>
            <p:cNvSpPr>
              <a:spLocks noChangeArrowheads="1"/>
            </p:cNvSpPr>
            <p:nvPr/>
          </p:nvSpPr>
          <p:spPr bwMode="auto">
            <a:xfrm>
              <a:off x="4241" y="243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7" name="Rectangle 270"/>
            <p:cNvSpPr>
              <a:spLocks noChangeArrowheads="1"/>
            </p:cNvSpPr>
            <p:nvPr/>
          </p:nvSpPr>
          <p:spPr bwMode="auto">
            <a:xfrm>
              <a:off x="4513" y="2885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8" name="Rectangle 271"/>
            <p:cNvSpPr>
              <a:spLocks noChangeArrowheads="1"/>
            </p:cNvSpPr>
            <p:nvPr/>
          </p:nvSpPr>
          <p:spPr bwMode="auto">
            <a:xfrm>
              <a:off x="4422" y="2885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9" name="Rectangle 272"/>
            <p:cNvSpPr>
              <a:spLocks noChangeArrowheads="1"/>
            </p:cNvSpPr>
            <p:nvPr/>
          </p:nvSpPr>
          <p:spPr bwMode="auto">
            <a:xfrm>
              <a:off x="4331" y="2885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0" name="Rectangle 273"/>
            <p:cNvSpPr>
              <a:spLocks noChangeArrowheads="1"/>
            </p:cNvSpPr>
            <p:nvPr/>
          </p:nvSpPr>
          <p:spPr bwMode="auto">
            <a:xfrm>
              <a:off x="4060" y="3339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1" name="Rectangle 274"/>
            <p:cNvSpPr>
              <a:spLocks noChangeArrowheads="1"/>
            </p:cNvSpPr>
            <p:nvPr/>
          </p:nvSpPr>
          <p:spPr bwMode="auto">
            <a:xfrm>
              <a:off x="3969" y="3339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2" name="Rectangle 275"/>
            <p:cNvSpPr>
              <a:spLocks noChangeArrowheads="1"/>
            </p:cNvSpPr>
            <p:nvPr/>
          </p:nvSpPr>
          <p:spPr bwMode="auto">
            <a:xfrm>
              <a:off x="3878" y="3339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3" name="Rectangle 276"/>
            <p:cNvSpPr>
              <a:spLocks noChangeArrowheads="1"/>
            </p:cNvSpPr>
            <p:nvPr/>
          </p:nvSpPr>
          <p:spPr bwMode="auto">
            <a:xfrm>
              <a:off x="4241" y="2886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4" name="Rectangle 277"/>
            <p:cNvSpPr>
              <a:spLocks noChangeArrowheads="1"/>
            </p:cNvSpPr>
            <p:nvPr/>
          </p:nvSpPr>
          <p:spPr bwMode="auto">
            <a:xfrm>
              <a:off x="3787" y="3339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5" name="Rectangle 278"/>
            <p:cNvSpPr>
              <a:spLocks noChangeArrowheads="1"/>
            </p:cNvSpPr>
            <p:nvPr/>
          </p:nvSpPr>
          <p:spPr bwMode="auto">
            <a:xfrm>
              <a:off x="4603" y="2522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6" name="Rectangle 279"/>
            <p:cNvSpPr>
              <a:spLocks noChangeArrowheads="1"/>
            </p:cNvSpPr>
            <p:nvPr/>
          </p:nvSpPr>
          <p:spPr bwMode="auto">
            <a:xfrm>
              <a:off x="4603" y="2795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7" name="Rectangle 280"/>
            <p:cNvSpPr>
              <a:spLocks noChangeArrowheads="1"/>
            </p:cNvSpPr>
            <p:nvPr/>
          </p:nvSpPr>
          <p:spPr bwMode="auto">
            <a:xfrm>
              <a:off x="4603" y="2613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8" name="Rectangle 281"/>
            <p:cNvSpPr>
              <a:spLocks noChangeArrowheads="1"/>
            </p:cNvSpPr>
            <p:nvPr/>
          </p:nvSpPr>
          <p:spPr bwMode="auto">
            <a:xfrm>
              <a:off x="4603" y="2704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9" name="Rectangle 282"/>
            <p:cNvSpPr>
              <a:spLocks noChangeArrowheads="1"/>
            </p:cNvSpPr>
            <p:nvPr/>
          </p:nvSpPr>
          <p:spPr bwMode="auto">
            <a:xfrm>
              <a:off x="4150" y="2975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0" name="Rectangle 283"/>
            <p:cNvSpPr>
              <a:spLocks noChangeArrowheads="1"/>
            </p:cNvSpPr>
            <p:nvPr/>
          </p:nvSpPr>
          <p:spPr bwMode="auto">
            <a:xfrm>
              <a:off x="4150" y="3248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1" name="Rectangle 284"/>
            <p:cNvSpPr>
              <a:spLocks noChangeArrowheads="1"/>
            </p:cNvSpPr>
            <p:nvPr/>
          </p:nvSpPr>
          <p:spPr bwMode="auto">
            <a:xfrm>
              <a:off x="4150" y="3066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2" name="Rectangle 285"/>
            <p:cNvSpPr>
              <a:spLocks noChangeArrowheads="1"/>
            </p:cNvSpPr>
            <p:nvPr/>
          </p:nvSpPr>
          <p:spPr bwMode="auto">
            <a:xfrm>
              <a:off x="4150" y="3157"/>
              <a:ext cx="91" cy="91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9902" name="AutoShape 286"/>
          <p:cNvSpPr>
            <a:spLocks noChangeArrowheads="1"/>
          </p:cNvSpPr>
          <p:nvPr/>
        </p:nvSpPr>
        <p:spPr bwMode="auto">
          <a:xfrm>
            <a:off x="4206875" y="3983038"/>
            <a:ext cx="576263" cy="503237"/>
          </a:xfrm>
          <a:prstGeom prst="leftArrow">
            <a:avLst>
              <a:gd name="adj1" fmla="val 50000"/>
              <a:gd name="adj2" fmla="val 2862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4" name="Group 287"/>
          <p:cNvGrpSpPr>
            <a:grpSpLocks/>
          </p:cNvGrpSpPr>
          <p:nvPr/>
        </p:nvGrpSpPr>
        <p:grpSpPr bwMode="auto">
          <a:xfrm>
            <a:off x="1685925" y="3046413"/>
            <a:ext cx="1585913" cy="2305050"/>
            <a:chOff x="1156" y="2523"/>
            <a:chExt cx="999" cy="1452"/>
          </a:xfrm>
        </p:grpSpPr>
        <p:sp>
          <p:nvSpPr>
            <p:cNvPr id="61457" name="Rectangle 288"/>
            <p:cNvSpPr>
              <a:spLocks noChangeArrowheads="1"/>
            </p:cNvSpPr>
            <p:nvPr/>
          </p:nvSpPr>
          <p:spPr bwMode="auto">
            <a:xfrm>
              <a:off x="1610" y="252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8" name="Rectangle 289"/>
            <p:cNvSpPr>
              <a:spLocks noChangeArrowheads="1"/>
            </p:cNvSpPr>
            <p:nvPr/>
          </p:nvSpPr>
          <p:spPr bwMode="auto">
            <a:xfrm>
              <a:off x="1610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9" name="Rectangle 290"/>
            <p:cNvSpPr>
              <a:spLocks noChangeArrowheads="1"/>
            </p:cNvSpPr>
            <p:nvPr/>
          </p:nvSpPr>
          <p:spPr bwMode="auto">
            <a:xfrm>
              <a:off x="1156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0" name="Rectangle 291"/>
            <p:cNvSpPr>
              <a:spLocks noChangeArrowheads="1"/>
            </p:cNvSpPr>
            <p:nvPr/>
          </p:nvSpPr>
          <p:spPr bwMode="auto">
            <a:xfrm>
              <a:off x="2064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1" name="Rectangle 292"/>
            <p:cNvSpPr>
              <a:spLocks noChangeArrowheads="1"/>
            </p:cNvSpPr>
            <p:nvPr/>
          </p:nvSpPr>
          <p:spPr bwMode="auto">
            <a:xfrm>
              <a:off x="1610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2" name="Rectangle 293"/>
            <p:cNvSpPr>
              <a:spLocks noChangeArrowheads="1"/>
            </p:cNvSpPr>
            <p:nvPr/>
          </p:nvSpPr>
          <p:spPr bwMode="auto">
            <a:xfrm>
              <a:off x="1156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3" name="Rectangle 294"/>
            <p:cNvSpPr>
              <a:spLocks noChangeArrowheads="1"/>
            </p:cNvSpPr>
            <p:nvPr/>
          </p:nvSpPr>
          <p:spPr bwMode="auto">
            <a:xfrm>
              <a:off x="2063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4" name="Rectangle 295"/>
            <p:cNvSpPr>
              <a:spLocks noChangeArrowheads="1"/>
            </p:cNvSpPr>
            <p:nvPr/>
          </p:nvSpPr>
          <p:spPr bwMode="auto">
            <a:xfrm>
              <a:off x="1610" y="3884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5" name="Rectangle 296"/>
            <p:cNvSpPr>
              <a:spLocks noChangeArrowheads="1"/>
            </p:cNvSpPr>
            <p:nvPr/>
          </p:nvSpPr>
          <p:spPr bwMode="auto">
            <a:xfrm>
              <a:off x="1156" y="3884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6" name="Rectangle 297"/>
            <p:cNvSpPr>
              <a:spLocks noChangeArrowheads="1"/>
            </p:cNvSpPr>
            <p:nvPr/>
          </p:nvSpPr>
          <p:spPr bwMode="auto">
            <a:xfrm>
              <a:off x="1156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7" name="Rectangle 298"/>
            <p:cNvSpPr>
              <a:spLocks noChangeArrowheads="1"/>
            </p:cNvSpPr>
            <p:nvPr/>
          </p:nvSpPr>
          <p:spPr bwMode="auto">
            <a:xfrm>
              <a:off x="1156" y="315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8" name="Rectangle 299"/>
            <p:cNvSpPr>
              <a:spLocks noChangeArrowheads="1"/>
            </p:cNvSpPr>
            <p:nvPr/>
          </p:nvSpPr>
          <p:spPr bwMode="auto">
            <a:xfrm>
              <a:off x="1156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69" name="Rectangle 300"/>
            <p:cNvSpPr>
              <a:spLocks noChangeArrowheads="1"/>
            </p:cNvSpPr>
            <p:nvPr/>
          </p:nvSpPr>
          <p:spPr bwMode="auto">
            <a:xfrm>
              <a:off x="1156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0" name="Rectangle 301"/>
            <p:cNvSpPr>
              <a:spLocks noChangeArrowheads="1"/>
            </p:cNvSpPr>
            <p:nvPr/>
          </p:nvSpPr>
          <p:spPr bwMode="auto">
            <a:xfrm>
              <a:off x="1156" y="3521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1" name="Rectangle 302"/>
            <p:cNvSpPr>
              <a:spLocks noChangeArrowheads="1"/>
            </p:cNvSpPr>
            <p:nvPr/>
          </p:nvSpPr>
          <p:spPr bwMode="auto">
            <a:xfrm>
              <a:off x="1156" y="3612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2" name="Rectangle 303"/>
            <p:cNvSpPr>
              <a:spLocks noChangeArrowheads="1"/>
            </p:cNvSpPr>
            <p:nvPr/>
          </p:nvSpPr>
          <p:spPr bwMode="auto">
            <a:xfrm>
              <a:off x="1156" y="370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3" name="Rectangle 304"/>
            <p:cNvSpPr>
              <a:spLocks noChangeArrowheads="1"/>
            </p:cNvSpPr>
            <p:nvPr/>
          </p:nvSpPr>
          <p:spPr bwMode="auto">
            <a:xfrm>
              <a:off x="1156" y="379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4" name="Rectangle 305"/>
            <p:cNvSpPr>
              <a:spLocks noChangeArrowheads="1"/>
            </p:cNvSpPr>
            <p:nvPr/>
          </p:nvSpPr>
          <p:spPr bwMode="auto">
            <a:xfrm>
              <a:off x="1247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5" name="Rectangle 306"/>
            <p:cNvSpPr>
              <a:spLocks noChangeArrowheads="1"/>
            </p:cNvSpPr>
            <p:nvPr/>
          </p:nvSpPr>
          <p:spPr bwMode="auto">
            <a:xfrm>
              <a:off x="1338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6" name="Rectangle 307"/>
            <p:cNvSpPr>
              <a:spLocks noChangeArrowheads="1"/>
            </p:cNvSpPr>
            <p:nvPr/>
          </p:nvSpPr>
          <p:spPr bwMode="auto">
            <a:xfrm>
              <a:off x="1428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7" name="Rectangle 308"/>
            <p:cNvSpPr>
              <a:spLocks noChangeArrowheads="1"/>
            </p:cNvSpPr>
            <p:nvPr/>
          </p:nvSpPr>
          <p:spPr bwMode="auto">
            <a:xfrm>
              <a:off x="1519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8" name="Rectangle 309"/>
            <p:cNvSpPr>
              <a:spLocks noChangeArrowheads="1"/>
            </p:cNvSpPr>
            <p:nvPr/>
          </p:nvSpPr>
          <p:spPr bwMode="auto">
            <a:xfrm>
              <a:off x="1610" y="2886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79" name="Rectangle 310"/>
            <p:cNvSpPr>
              <a:spLocks noChangeArrowheads="1"/>
            </p:cNvSpPr>
            <p:nvPr/>
          </p:nvSpPr>
          <p:spPr bwMode="auto">
            <a:xfrm>
              <a:off x="1610" y="2796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0" name="Rectangle 311"/>
            <p:cNvSpPr>
              <a:spLocks noChangeArrowheads="1"/>
            </p:cNvSpPr>
            <p:nvPr/>
          </p:nvSpPr>
          <p:spPr bwMode="auto">
            <a:xfrm>
              <a:off x="1610" y="2614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1" name="Rectangle 312"/>
            <p:cNvSpPr>
              <a:spLocks noChangeArrowheads="1"/>
            </p:cNvSpPr>
            <p:nvPr/>
          </p:nvSpPr>
          <p:spPr bwMode="auto">
            <a:xfrm>
              <a:off x="1610" y="2705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2" name="Rectangle 313"/>
            <p:cNvSpPr>
              <a:spLocks noChangeArrowheads="1"/>
            </p:cNvSpPr>
            <p:nvPr/>
          </p:nvSpPr>
          <p:spPr bwMode="auto">
            <a:xfrm>
              <a:off x="1973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3" name="Rectangle 314"/>
            <p:cNvSpPr>
              <a:spLocks noChangeArrowheads="1"/>
            </p:cNvSpPr>
            <p:nvPr/>
          </p:nvSpPr>
          <p:spPr bwMode="auto">
            <a:xfrm>
              <a:off x="1882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4" name="Rectangle 315"/>
            <p:cNvSpPr>
              <a:spLocks noChangeArrowheads="1"/>
            </p:cNvSpPr>
            <p:nvPr/>
          </p:nvSpPr>
          <p:spPr bwMode="auto">
            <a:xfrm>
              <a:off x="1791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5" name="Rectangle 316"/>
            <p:cNvSpPr>
              <a:spLocks noChangeArrowheads="1"/>
            </p:cNvSpPr>
            <p:nvPr/>
          </p:nvSpPr>
          <p:spPr bwMode="auto">
            <a:xfrm>
              <a:off x="1701" y="297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6" name="Rectangle 317"/>
            <p:cNvSpPr>
              <a:spLocks noChangeArrowheads="1"/>
            </p:cNvSpPr>
            <p:nvPr/>
          </p:nvSpPr>
          <p:spPr bwMode="auto">
            <a:xfrm>
              <a:off x="1973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7" name="Rectangle 318"/>
            <p:cNvSpPr>
              <a:spLocks noChangeArrowheads="1"/>
            </p:cNvSpPr>
            <p:nvPr/>
          </p:nvSpPr>
          <p:spPr bwMode="auto">
            <a:xfrm>
              <a:off x="1882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8" name="Rectangle 319"/>
            <p:cNvSpPr>
              <a:spLocks noChangeArrowheads="1"/>
            </p:cNvSpPr>
            <p:nvPr/>
          </p:nvSpPr>
          <p:spPr bwMode="auto">
            <a:xfrm>
              <a:off x="1791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89" name="Rectangle 320"/>
            <p:cNvSpPr>
              <a:spLocks noChangeArrowheads="1"/>
            </p:cNvSpPr>
            <p:nvPr/>
          </p:nvSpPr>
          <p:spPr bwMode="auto">
            <a:xfrm>
              <a:off x="1520" y="3884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0" name="Rectangle 321"/>
            <p:cNvSpPr>
              <a:spLocks noChangeArrowheads="1"/>
            </p:cNvSpPr>
            <p:nvPr/>
          </p:nvSpPr>
          <p:spPr bwMode="auto">
            <a:xfrm>
              <a:off x="1429" y="3884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1" name="Rectangle 322"/>
            <p:cNvSpPr>
              <a:spLocks noChangeArrowheads="1"/>
            </p:cNvSpPr>
            <p:nvPr/>
          </p:nvSpPr>
          <p:spPr bwMode="auto">
            <a:xfrm>
              <a:off x="1338" y="3884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2" name="Rectangle 323"/>
            <p:cNvSpPr>
              <a:spLocks noChangeArrowheads="1"/>
            </p:cNvSpPr>
            <p:nvPr/>
          </p:nvSpPr>
          <p:spPr bwMode="auto">
            <a:xfrm>
              <a:off x="1701" y="3431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3" name="Rectangle 324"/>
            <p:cNvSpPr>
              <a:spLocks noChangeArrowheads="1"/>
            </p:cNvSpPr>
            <p:nvPr/>
          </p:nvSpPr>
          <p:spPr bwMode="auto">
            <a:xfrm>
              <a:off x="1247" y="3884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4" name="Rectangle 325"/>
            <p:cNvSpPr>
              <a:spLocks noChangeArrowheads="1"/>
            </p:cNvSpPr>
            <p:nvPr/>
          </p:nvSpPr>
          <p:spPr bwMode="auto">
            <a:xfrm>
              <a:off x="2063" y="3067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5" name="Rectangle 326"/>
            <p:cNvSpPr>
              <a:spLocks noChangeArrowheads="1"/>
            </p:cNvSpPr>
            <p:nvPr/>
          </p:nvSpPr>
          <p:spPr bwMode="auto">
            <a:xfrm>
              <a:off x="2063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6" name="Rectangle 327"/>
            <p:cNvSpPr>
              <a:spLocks noChangeArrowheads="1"/>
            </p:cNvSpPr>
            <p:nvPr/>
          </p:nvSpPr>
          <p:spPr bwMode="auto">
            <a:xfrm>
              <a:off x="2063" y="315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7" name="Rectangle 328"/>
            <p:cNvSpPr>
              <a:spLocks noChangeArrowheads="1"/>
            </p:cNvSpPr>
            <p:nvPr/>
          </p:nvSpPr>
          <p:spPr bwMode="auto">
            <a:xfrm>
              <a:off x="2063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8" name="Rectangle 329"/>
            <p:cNvSpPr>
              <a:spLocks noChangeArrowheads="1"/>
            </p:cNvSpPr>
            <p:nvPr/>
          </p:nvSpPr>
          <p:spPr bwMode="auto">
            <a:xfrm>
              <a:off x="1610" y="352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9" name="Rectangle 330"/>
            <p:cNvSpPr>
              <a:spLocks noChangeArrowheads="1"/>
            </p:cNvSpPr>
            <p:nvPr/>
          </p:nvSpPr>
          <p:spPr bwMode="auto">
            <a:xfrm>
              <a:off x="1610" y="379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0" name="Rectangle 331"/>
            <p:cNvSpPr>
              <a:spLocks noChangeArrowheads="1"/>
            </p:cNvSpPr>
            <p:nvPr/>
          </p:nvSpPr>
          <p:spPr bwMode="auto">
            <a:xfrm>
              <a:off x="1610" y="3611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1" name="Rectangle 332"/>
            <p:cNvSpPr>
              <a:spLocks noChangeArrowheads="1"/>
            </p:cNvSpPr>
            <p:nvPr/>
          </p:nvSpPr>
          <p:spPr bwMode="auto">
            <a:xfrm>
              <a:off x="1610" y="3702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2" name="Rectangle 333"/>
            <p:cNvSpPr>
              <a:spLocks noChangeArrowheads="1"/>
            </p:cNvSpPr>
            <p:nvPr/>
          </p:nvSpPr>
          <p:spPr bwMode="auto">
            <a:xfrm>
              <a:off x="1247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3" name="Rectangle 334"/>
            <p:cNvSpPr>
              <a:spLocks noChangeArrowheads="1"/>
            </p:cNvSpPr>
            <p:nvPr/>
          </p:nvSpPr>
          <p:spPr bwMode="auto">
            <a:xfrm>
              <a:off x="1247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4" name="Rectangle 335"/>
            <p:cNvSpPr>
              <a:spLocks noChangeArrowheads="1"/>
            </p:cNvSpPr>
            <p:nvPr/>
          </p:nvSpPr>
          <p:spPr bwMode="auto">
            <a:xfrm>
              <a:off x="1247" y="315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5" name="Rectangle 336"/>
            <p:cNvSpPr>
              <a:spLocks noChangeArrowheads="1"/>
            </p:cNvSpPr>
            <p:nvPr/>
          </p:nvSpPr>
          <p:spPr bwMode="auto">
            <a:xfrm>
              <a:off x="1247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6" name="Rectangle 337"/>
            <p:cNvSpPr>
              <a:spLocks noChangeArrowheads="1"/>
            </p:cNvSpPr>
            <p:nvPr/>
          </p:nvSpPr>
          <p:spPr bwMode="auto">
            <a:xfrm>
              <a:off x="1247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7" name="Rectangle 338"/>
            <p:cNvSpPr>
              <a:spLocks noChangeArrowheads="1"/>
            </p:cNvSpPr>
            <p:nvPr/>
          </p:nvSpPr>
          <p:spPr bwMode="auto">
            <a:xfrm>
              <a:off x="1247" y="3521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8" name="Rectangle 339"/>
            <p:cNvSpPr>
              <a:spLocks noChangeArrowheads="1"/>
            </p:cNvSpPr>
            <p:nvPr/>
          </p:nvSpPr>
          <p:spPr bwMode="auto">
            <a:xfrm>
              <a:off x="1247" y="3612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9" name="Rectangle 340"/>
            <p:cNvSpPr>
              <a:spLocks noChangeArrowheads="1"/>
            </p:cNvSpPr>
            <p:nvPr/>
          </p:nvSpPr>
          <p:spPr bwMode="auto">
            <a:xfrm>
              <a:off x="1247" y="370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0" name="Rectangle 341"/>
            <p:cNvSpPr>
              <a:spLocks noChangeArrowheads="1"/>
            </p:cNvSpPr>
            <p:nvPr/>
          </p:nvSpPr>
          <p:spPr bwMode="auto">
            <a:xfrm>
              <a:off x="1247" y="379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1" name="Rectangle 342"/>
            <p:cNvSpPr>
              <a:spLocks noChangeArrowheads="1"/>
            </p:cNvSpPr>
            <p:nvPr/>
          </p:nvSpPr>
          <p:spPr bwMode="auto">
            <a:xfrm>
              <a:off x="1338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2" name="Rectangle 343"/>
            <p:cNvSpPr>
              <a:spLocks noChangeArrowheads="1"/>
            </p:cNvSpPr>
            <p:nvPr/>
          </p:nvSpPr>
          <p:spPr bwMode="auto">
            <a:xfrm>
              <a:off x="1338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3" name="Rectangle 344"/>
            <p:cNvSpPr>
              <a:spLocks noChangeArrowheads="1"/>
            </p:cNvSpPr>
            <p:nvPr/>
          </p:nvSpPr>
          <p:spPr bwMode="auto">
            <a:xfrm>
              <a:off x="1338" y="315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4" name="Rectangle 345"/>
            <p:cNvSpPr>
              <a:spLocks noChangeArrowheads="1"/>
            </p:cNvSpPr>
            <p:nvPr/>
          </p:nvSpPr>
          <p:spPr bwMode="auto">
            <a:xfrm>
              <a:off x="1338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5" name="Rectangle 346"/>
            <p:cNvSpPr>
              <a:spLocks noChangeArrowheads="1"/>
            </p:cNvSpPr>
            <p:nvPr/>
          </p:nvSpPr>
          <p:spPr bwMode="auto">
            <a:xfrm>
              <a:off x="1338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6" name="Rectangle 347"/>
            <p:cNvSpPr>
              <a:spLocks noChangeArrowheads="1"/>
            </p:cNvSpPr>
            <p:nvPr/>
          </p:nvSpPr>
          <p:spPr bwMode="auto">
            <a:xfrm>
              <a:off x="1338" y="3521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7" name="Rectangle 348"/>
            <p:cNvSpPr>
              <a:spLocks noChangeArrowheads="1"/>
            </p:cNvSpPr>
            <p:nvPr/>
          </p:nvSpPr>
          <p:spPr bwMode="auto">
            <a:xfrm>
              <a:off x="1338" y="3612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8" name="Rectangle 349"/>
            <p:cNvSpPr>
              <a:spLocks noChangeArrowheads="1"/>
            </p:cNvSpPr>
            <p:nvPr/>
          </p:nvSpPr>
          <p:spPr bwMode="auto">
            <a:xfrm>
              <a:off x="1338" y="370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9" name="Rectangle 350"/>
            <p:cNvSpPr>
              <a:spLocks noChangeArrowheads="1"/>
            </p:cNvSpPr>
            <p:nvPr/>
          </p:nvSpPr>
          <p:spPr bwMode="auto">
            <a:xfrm>
              <a:off x="1338" y="379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0" name="Rectangle 351"/>
            <p:cNvSpPr>
              <a:spLocks noChangeArrowheads="1"/>
            </p:cNvSpPr>
            <p:nvPr/>
          </p:nvSpPr>
          <p:spPr bwMode="auto">
            <a:xfrm>
              <a:off x="1428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1" name="Rectangle 352"/>
            <p:cNvSpPr>
              <a:spLocks noChangeArrowheads="1"/>
            </p:cNvSpPr>
            <p:nvPr/>
          </p:nvSpPr>
          <p:spPr bwMode="auto">
            <a:xfrm>
              <a:off x="1428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2" name="Rectangle 353"/>
            <p:cNvSpPr>
              <a:spLocks noChangeArrowheads="1"/>
            </p:cNvSpPr>
            <p:nvPr/>
          </p:nvSpPr>
          <p:spPr bwMode="auto">
            <a:xfrm>
              <a:off x="1428" y="315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3" name="Rectangle 354"/>
            <p:cNvSpPr>
              <a:spLocks noChangeArrowheads="1"/>
            </p:cNvSpPr>
            <p:nvPr/>
          </p:nvSpPr>
          <p:spPr bwMode="auto">
            <a:xfrm>
              <a:off x="1428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4" name="Rectangle 355"/>
            <p:cNvSpPr>
              <a:spLocks noChangeArrowheads="1"/>
            </p:cNvSpPr>
            <p:nvPr/>
          </p:nvSpPr>
          <p:spPr bwMode="auto">
            <a:xfrm>
              <a:off x="1428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5" name="Rectangle 356"/>
            <p:cNvSpPr>
              <a:spLocks noChangeArrowheads="1"/>
            </p:cNvSpPr>
            <p:nvPr/>
          </p:nvSpPr>
          <p:spPr bwMode="auto">
            <a:xfrm>
              <a:off x="1428" y="3521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6" name="Rectangle 357"/>
            <p:cNvSpPr>
              <a:spLocks noChangeArrowheads="1"/>
            </p:cNvSpPr>
            <p:nvPr/>
          </p:nvSpPr>
          <p:spPr bwMode="auto">
            <a:xfrm>
              <a:off x="1428" y="3612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7" name="Rectangle 358"/>
            <p:cNvSpPr>
              <a:spLocks noChangeArrowheads="1"/>
            </p:cNvSpPr>
            <p:nvPr/>
          </p:nvSpPr>
          <p:spPr bwMode="auto">
            <a:xfrm>
              <a:off x="1428" y="370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8" name="Rectangle 359"/>
            <p:cNvSpPr>
              <a:spLocks noChangeArrowheads="1"/>
            </p:cNvSpPr>
            <p:nvPr/>
          </p:nvSpPr>
          <p:spPr bwMode="auto">
            <a:xfrm>
              <a:off x="1428" y="379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9" name="Rectangle 360"/>
            <p:cNvSpPr>
              <a:spLocks noChangeArrowheads="1"/>
            </p:cNvSpPr>
            <p:nvPr/>
          </p:nvSpPr>
          <p:spPr bwMode="auto">
            <a:xfrm>
              <a:off x="1519" y="343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0" name="Rectangle 361"/>
            <p:cNvSpPr>
              <a:spLocks noChangeArrowheads="1"/>
            </p:cNvSpPr>
            <p:nvPr/>
          </p:nvSpPr>
          <p:spPr bwMode="auto">
            <a:xfrm>
              <a:off x="1519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1" name="Rectangle 362"/>
            <p:cNvSpPr>
              <a:spLocks noChangeArrowheads="1"/>
            </p:cNvSpPr>
            <p:nvPr/>
          </p:nvSpPr>
          <p:spPr bwMode="auto">
            <a:xfrm>
              <a:off x="1519" y="315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2" name="Rectangle 363"/>
            <p:cNvSpPr>
              <a:spLocks noChangeArrowheads="1"/>
            </p:cNvSpPr>
            <p:nvPr/>
          </p:nvSpPr>
          <p:spPr bwMode="auto">
            <a:xfrm>
              <a:off x="1519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3" name="Rectangle 364"/>
            <p:cNvSpPr>
              <a:spLocks noChangeArrowheads="1"/>
            </p:cNvSpPr>
            <p:nvPr/>
          </p:nvSpPr>
          <p:spPr bwMode="auto">
            <a:xfrm>
              <a:off x="1519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4" name="Rectangle 365"/>
            <p:cNvSpPr>
              <a:spLocks noChangeArrowheads="1"/>
            </p:cNvSpPr>
            <p:nvPr/>
          </p:nvSpPr>
          <p:spPr bwMode="auto">
            <a:xfrm>
              <a:off x="1519" y="3521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5" name="Rectangle 366"/>
            <p:cNvSpPr>
              <a:spLocks noChangeArrowheads="1"/>
            </p:cNvSpPr>
            <p:nvPr/>
          </p:nvSpPr>
          <p:spPr bwMode="auto">
            <a:xfrm>
              <a:off x="1519" y="3612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6" name="Rectangle 367"/>
            <p:cNvSpPr>
              <a:spLocks noChangeArrowheads="1"/>
            </p:cNvSpPr>
            <p:nvPr/>
          </p:nvSpPr>
          <p:spPr bwMode="auto">
            <a:xfrm>
              <a:off x="1519" y="370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7" name="Rectangle 368"/>
            <p:cNvSpPr>
              <a:spLocks noChangeArrowheads="1"/>
            </p:cNvSpPr>
            <p:nvPr/>
          </p:nvSpPr>
          <p:spPr bwMode="auto">
            <a:xfrm>
              <a:off x="1519" y="3793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8" name="Rectangle 369"/>
            <p:cNvSpPr>
              <a:spLocks noChangeArrowheads="1"/>
            </p:cNvSpPr>
            <p:nvPr/>
          </p:nvSpPr>
          <p:spPr bwMode="auto">
            <a:xfrm>
              <a:off x="1973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9" name="Rectangle 370"/>
            <p:cNvSpPr>
              <a:spLocks noChangeArrowheads="1"/>
            </p:cNvSpPr>
            <p:nvPr/>
          </p:nvSpPr>
          <p:spPr bwMode="auto">
            <a:xfrm>
              <a:off x="1882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0" name="Rectangle 371"/>
            <p:cNvSpPr>
              <a:spLocks noChangeArrowheads="1"/>
            </p:cNvSpPr>
            <p:nvPr/>
          </p:nvSpPr>
          <p:spPr bwMode="auto">
            <a:xfrm>
              <a:off x="1791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1" name="Rectangle 372"/>
            <p:cNvSpPr>
              <a:spLocks noChangeArrowheads="1"/>
            </p:cNvSpPr>
            <p:nvPr/>
          </p:nvSpPr>
          <p:spPr bwMode="auto">
            <a:xfrm>
              <a:off x="1700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2" name="Rectangle 373"/>
            <p:cNvSpPr>
              <a:spLocks noChangeArrowheads="1"/>
            </p:cNvSpPr>
            <p:nvPr/>
          </p:nvSpPr>
          <p:spPr bwMode="auto">
            <a:xfrm>
              <a:off x="1610" y="306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3" name="Rectangle 374"/>
            <p:cNvSpPr>
              <a:spLocks noChangeArrowheads="1"/>
            </p:cNvSpPr>
            <p:nvPr/>
          </p:nvSpPr>
          <p:spPr bwMode="auto">
            <a:xfrm>
              <a:off x="1973" y="315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4" name="Rectangle 375"/>
            <p:cNvSpPr>
              <a:spLocks noChangeArrowheads="1"/>
            </p:cNvSpPr>
            <p:nvPr/>
          </p:nvSpPr>
          <p:spPr bwMode="auto">
            <a:xfrm>
              <a:off x="1882" y="315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5" name="Rectangle 376"/>
            <p:cNvSpPr>
              <a:spLocks noChangeArrowheads="1"/>
            </p:cNvSpPr>
            <p:nvPr/>
          </p:nvSpPr>
          <p:spPr bwMode="auto">
            <a:xfrm>
              <a:off x="1791" y="315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6" name="Rectangle 377"/>
            <p:cNvSpPr>
              <a:spLocks noChangeArrowheads="1"/>
            </p:cNvSpPr>
            <p:nvPr/>
          </p:nvSpPr>
          <p:spPr bwMode="auto">
            <a:xfrm>
              <a:off x="1700" y="315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7" name="Rectangle 378"/>
            <p:cNvSpPr>
              <a:spLocks noChangeArrowheads="1"/>
            </p:cNvSpPr>
            <p:nvPr/>
          </p:nvSpPr>
          <p:spPr bwMode="auto">
            <a:xfrm>
              <a:off x="1610" y="3158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8" name="Rectangle 379"/>
            <p:cNvSpPr>
              <a:spLocks noChangeArrowheads="1"/>
            </p:cNvSpPr>
            <p:nvPr/>
          </p:nvSpPr>
          <p:spPr bwMode="auto">
            <a:xfrm>
              <a:off x="1973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9" name="Rectangle 380"/>
            <p:cNvSpPr>
              <a:spLocks noChangeArrowheads="1"/>
            </p:cNvSpPr>
            <p:nvPr/>
          </p:nvSpPr>
          <p:spPr bwMode="auto">
            <a:xfrm>
              <a:off x="1882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0" name="Rectangle 381"/>
            <p:cNvSpPr>
              <a:spLocks noChangeArrowheads="1"/>
            </p:cNvSpPr>
            <p:nvPr/>
          </p:nvSpPr>
          <p:spPr bwMode="auto">
            <a:xfrm>
              <a:off x="1791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1" name="Rectangle 382"/>
            <p:cNvSpPr>
              <a:spLocks noChangeArrowheads="1"/>
            </p:cNvSpPr>
            <p:nvPr/>
          </p:nvSpPr>
          <p:spPr bwMode="auto">
            <a:xfrm>
              <a:off x="1700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2" name="Rectangle 383"/>
            <p:cNvSpPr>
              <a:spLocks noChangeArrowheads="1"/>
            </p:cNvSpPr>
            <p:nvPr/>
          </p:nvSpPr>
          <p:spPr bwMode="auto">
            <a:xfrm>
              <a:off x="1610" y="3249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3" name="Rectangle 384"/>
            <p:cNvSpPr>
              <a:spLocks noChangeArrowheads="1"/>
            </p:cNvSpPr>
            <p:nvPr/>
          </p:nvSpPr>
          <p:spPr bwMode="auto">
            <a:xfrm>
              <a:off x="1973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4" name="Rectangle 385"/>
            <p:cNvSpPr>
              <a:spLocks noChangeArrowheads="1"/>
            </p:cNvSpPr>
            <p:nvPr/>
          </p:nvSpPr>
          <p:spPr bwMode="auto">
            <a:xfrm>
              <a:off x="1882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5" name="Rectangle 386"/>
            <p:cNvSpPr>
              <a:spLocks noChangeArrowheads="1"/>
            </p:cNvSpPr>
            <p:nvPr/>
          </p:nvSpPr>
          <p:spPr bwMode="auto">
            <a:xfrm>
              <a:off x="1791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6" name="Rectangle 387"/>
            <p:cNvSpPr>
              <a:spLocks noChangeArrowheads="1"/>
            </p:cNvSpPr>
            <p:nvPr/>
          </p:nvSpPr>
          <p:spPr bwMode="auto">
            <a:xfrm>
              <a:off x="1700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7" name="Rectangle 388"/>
            <p:cNvSpPr>
              <a:spLocks noChangeArrowheads="1"/>
            </p:cNvSpPr>
            <p:nvPr/>
          </p:nvSpPr>
          <p:spPr bwMode="auto">
            <a:xfrm>
              <a:off x="1610" y="3340"/>
              <a:ext cx="91" cy="91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9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90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572"/>
          <p:cNvSpPr>
            <a:spLocks noChangeArrowheads="1"/>
          </p:cNvSpPr>
          <p:nvPr/>
        </p:nvSpPr>
        <p:spPr bwMode="auto">
          <a:xfrm>
            <a:off x="0" y="1409700"/>
            <a:ext cx="91440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67" name="Espace réservé du numéro de diapositive 5"/>
          <p:cNvSpPr txBox="1">
            <a:spLocks noGrp="1"/>
          </p:cNvSpPr>
          <p:nvPr/>
        </p:nvSpPr>
        <p:spPr bwMode="auto">
          <a:xfrm>
            <a:off x="6665913" y="6276975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C5441A-50CC-4AE0-8408-6B111E1226C1}" type="slidenum">
              <a:rPr lang="en-US" sz="1400">
                <a:solidFill>
                  <a:schemeClr val="folHlink"/>
                </a:solidFill>
              </a:rPr>
              <a:pPr algn="r"/>
              <a:t>28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Erosion: Example</a:t>
            </a:r>
          </a:p>
        </p:txBody>
      </p:sp>
      <p:sp>
        <p:nvSpPr>
          <p:cNvPr id="62469" name="Rectangle 787"/>
          <p:cNvSpPr>
            <a:spLocks noChangeArrowheads="1"/>
          </p:cNvSpPr>
          <p:nvPr/>
        </p:nvSpPr>
        <p:spPr bwMode="auto">
          <a:xfrm>
            <a:off x="76200" y="6300788"/>
            <a:ext cx="91440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470" name="Group 3"/>
          <p:cNvGrpSpPr>
            <a:grpSpLocks/>
          </p:cNvGrpSpPr>
          <p:nvPr/>
        </p:nvGrpSpPr>
        <p:grpSpPr bwMode="auto">
          <a:xfrm>
            <a:off x="619125" y="1638300"/>
            <a:ext cx="3927475" cy="3900488"/>
            <a:chOff x="202" y="944"/>
            <a:chExt cx="2474" cy="2457"/>
          </a:xfrm>
        </p:grpSpPr>
        <p:sp>
          <p:nvSpPr>
            <p:cNvPr id="63189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0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1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2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3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4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5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6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7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8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99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0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1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2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3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4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5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6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7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8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09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0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1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2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3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4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5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6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7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8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19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0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1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2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3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4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5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6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7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8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29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0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1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2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3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4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5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6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7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8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39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0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1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2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3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4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5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6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7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8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49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50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51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252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128588" y="1625600"/>
            <a:ext cx="1474787" cy="1463675"/>
            <a:chOff x="262" y="1078"/>
            <a:chExt cx="929" cy="922"/>
          </a:xfrm>
        </p:grpSpPr>
        <p:sp>
          <p:nvSpPr>
            <p:cNvPr id="63180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81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82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83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84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85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86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87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88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62472" name="Text Box 78"/>
          <p:cNvSpPr txBox="1">
            <a:spLocks noChangeArrowheads="1"/>
          </p:cNvSpPr>
          <p:nvPr/>
        </p:nvSpPr>
        <p:spPr bwMode="auto">
          <a:xfrm>
            <a:off x="3748088" y="6019800"/>
            <a:ext cx="33115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>
                <a:latin typeface="Arial" charset="0"/>
                <a:ea typeface="ＭＳ Ｐゴシック" pitchFamily="34" charset="-128"/>
              </a:rPr>
              <a:t>Structuring Element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62473" name="Group 79"/>
          <p:cNvGrpSpPr>
            <a:grpSpLocks/>
          </p:cNvGrpSpPr>
          <p:nvPr/>
        </p:nvGrpSpPr>
        <p:grpSpPr bwMode="auto">
          <a:xfrm>
            <a:off x="2682875" y="5756275"/>
            <a:ext cx="1081088" cy="1068388"/>
            <a:chOff x="1339" y="3268"/>
            <a:chExt cx="932" cy="921"/>
          </a:xfrm>
        </p:grpSpPr>
        <p:sp>
          <p:nvSpPr>
            <p:cNvPr id="63171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72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73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74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75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76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77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78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79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615950" y="1625600"/>
            <a:ext cx="1474788" cy="1463675"/>
            <a:chOff x="262" y="1078"/>
            <a:chExt cx="929" cy="922"/>
          </a:xfrm>
        </p:grpSpPr>
        <p:sp>
          <p:nvSpPr>
            <p:cNvPr id="63162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63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64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65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66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67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68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69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70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" name="Group 99"/>
          <p:cNvGrpSpPr>
            <a:grpSpLocks/>
          </p:cNvGrpSpPr>
          <p:nvPr/>
        </p:nvGrpSpPr>
        <p:grpSpPr bwMode="auto">
          <a:xfrm>
            <a:off x="1112838" y="1625600"/>
            <a:ext cx="1474787" cy="1463675"/>
            <a:chOff x="262" y="1078"/>
            <a:chExt cx="929" cy="922"/>
          </a:xfrm>
        </p:grpSpPr>
        <p:sp>
          <p:nvSpPr>
            <p:cNvPr id="63153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54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55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56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57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58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59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60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61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" name="Group 109"/>
          <p:cNvGrpSpPr>
            <a:grpSpLocks/>
          </p:cNvGrpSpPr>
          <p:nvPr/>
        </p:nvGrpSpPr>
        <p:grpSpPr bwMode="auto">
          <a:xfrm>
            <a:off x="2084388" y="1625600"/>
            <a:ext cx="1474787" cy="1463675"/>
            <a:chOff x="262" y="1078"/>
            <a:chExt cx="929" cy="922"/>
          </a:xfrm>
        </p:grpSpPr>
        <p:sp>
          <p:nvSpPr>
            <p:cNvPr id="63144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45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46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47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48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49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50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51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52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119"/>
          <p:cNvGrpSpPr>
            <a:grpSpLocks/>
          </p:cNvGrpSpPr>
          <p:nvPr/>
        </p:nvGrpSpPr>
        <p:grpSpPr bwMode="auto">
          <a:xfrm>
            <a:off x="2576513" y="1625600"/>
            <a:ext cx="1474787" cy="1463675"/>
            <a:chOff x="262" y="1078"/>
            <a:chExt cx="929" cy="922"/>
          </a:xfrm>
        </p:grpSpPr>
        <p:sp>
          <p:nvSpPr>
            <p:cNvPr id="63135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36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37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38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39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40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41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42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43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up 129"/>
          <p:cNvGrpSpPr>
            <a:grpSpLocks/>
          </p:cNvGrpSpPr>
          <p:nvPr/>
        </p:nvGrpSpPr>
        <p:grpSpPr bwMode="auto">
          <a:xfrm>
            <a:off x="3054350" y="1625600"/>
            <a:ext cx="1474788" cy="1463675"/>
            <a:chOff x="262" y="1078"/>
            <a:chExt cx="929" cy="922"/>
          </a:xfrm>
        </p:grpSpPr>
        <p:sp>
          <p:nvSpPr>
            <p:cNvPr id="63126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27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28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29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30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31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32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33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34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0" name="Group 139"/>
          <p:cNvGrpSpPr>
            <a:grpSpLocks/>
          </p:cNvGrpSpPr>
          <p:nvPr/>
        </p:nvGrpSpPr>
        <p:grpSpPr bwMode="auto">
          <a:xfrm>
            <a:off x="3546475" y="1625600"/>
            <a:ext cx="1474788" cy="1463675"/>
            <a:chOff x="262" y="1078"/>
            <a:chExt cx="929" cy="922"/>
          </a:xfrm>
        </p:grpSpPr>
        <p:sp>
          <p:nvSpPr>
            <p:cNvPr id="63117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18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19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20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21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22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23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24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25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1" name="Group 149"/>
          <p:cNvGrpSpPr>
            <a:grpSpLocks/>
          </p:cNvGrpSpPr>
          <p:nvPr/>
        </p:nvGrpSpPr>
        <p:grpSpPr bwMode="auto">
          <a:xfrm>
            <a:off x="1609725" y="1625600"/>
            <a:ext cx="1474788" cy="1463675"/>
            <a:chOff x="262" y="1078"/>
            <a:chExt cx="929" cy="922"/>
          </a:xfrm>
        </p:grpSpPr>
        <p:sp>
          <p:nvSpPr>
            <p:cNvPr id="63108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09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10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11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12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13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14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15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16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9"/>
          <p:cNvGrpSpPr>
            <a:grpSpLocks/>
          </p:cNvGrpSpPr>
          <p:nvPr/>
        </p:nvGrpSpPr>
        <p:grpSpPr bwMode="auto">
          <a:xfrm>
            <a:off x="128588" y="1130300"/>
            <a:ext cx="1474787" cy="1463675"/>
            <a:chOff x="262" y="1078"/>
            <a:chExt cx="929" cy="922"/>
          </a:xfrm>
        </p:grpSpPr>
        <p:sp>
          <p:nvSpPr>
            <p:cNvPr id="63099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00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01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02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03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04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05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06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107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3" name="Group 169"/>
          <p:cNvGrpSpPr>
            <a:grpSpLocks/>
          </p:cNvGrpSpPr>
          <p:nvPr/>
        </p:nvGrpSpPr>
        <p:grpSpPr bwMode="auto">
          <a:xfrm>
            <a:off x="615950" y="1130300"/>
            <a:ext cx="1474788" cy="1463675"/>
            <a:chOff x="262" y="1078"/>
            <a:chExt cx="929" cy="922"/>
          </a:xfrm>
        </p:grpSpPr>
        <p:sp>
          <p:nvSpPr>
            <p:cNvPr id="63090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91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92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93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94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95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96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97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98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4" name="Group 179"/>
          <p:cNvGrpSpPr>
            <a:grpSpLocks/>
          </p:cNvGrpSpPr>
          <p:nvPr/>
        </p:nvGrpSpPr>
        <p:grpSpPr bwMode="auto">
          <a:xfrm>
            <a:off x="1112838" y="1130300"/>
            <a:ext cx="1474787" cy="1463675"/>
            <a:chOff x="262" y="1078"/>
            <a:chExt cx="929" cy="922"/>
          </a:xfrm>
        </p:grpSpPr>
        <p:sp>
          <p:nvSpPr>
            <p:cNvPr id="63081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82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83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84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85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86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87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88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89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5" name="Group 189"/>
          <p:cNvGrpSpPr>
            <a:grpSpLocks/>
          </p:cNvGrpSpPr>
          <p:nvPr/>
        </p:nvGrpSpPr>
        <p:grpSpPr bwMode="auto">
          <a:xfrm>
            <a:off x="2084388" y="1130300"/>
            <a:ext cx="1474787" cy="1463675"/>
            <a:chOff x="262" y="1078"/>
            <a:chExt cx="929" cy="922"/>
          </a:xfrm>
        </p:grpSpPr>
        <p:sp>
          <p:nvSpPr>
            <p:cNvPr id="63072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73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74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75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76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77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78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79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80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6" name="Group 199"/>
          <p:cNvGrpSpPr>
            <a:grpSpLocks/>
          </p:cNvGrpSpPr>
          <p:nvPr/>
        </p:nvGrpSpPr>
        <p:grpSpPr bwMode="auto">
          <a:xfrm>
            <a:off x="2576513" y="1130300"/>
            <a:ext cx="1474787" cy="1463675"/>
            <a:chOff x="262" y="1078"/>
            <a:chExt cx="929" cy="922"/>
          </a:xfrm>
        </p:grpSpPr>
        <p:sp>
          <p:nvSpPr>
            <p:cNvPr id="63063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64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65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66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67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68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69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70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71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7" name="Group 209"/>
          <p:cNvGrpSpPr>
            <a:grpSpLocks/>
          </p:cNvGrpSpPr>
          <p:nvPr/>
        </p:nvGrpSpPr>
        <p:grpSpPr bwMode="auto">
          <a:xfrm>
            <a:off x="3054350" y="1130300"/>
            <a:ext cx="1474788" cy="1463675"/>
            <a:chOff x="262" y="1078"/>
            <a:chExt cx="929" cy="922"/>
          </a:xfrm>
        </p:grpSpPr>
        <p:sp>
          <p:nvSpPr>
            <p:cNvPr id="63054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55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56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57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58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59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60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61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62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8" name="Group 219"/>
          <p:cNvGrpSpPr>
            <a:grpSpLocks/>
          </p:cNvGrpSpPr>
          <p:nvPr/>
        </p:nvGrpSpPr>
        <p:grpSpPr bwMode="auto">
          <a:xfrm>
            <a:off x="3546475" y="1130300"/>
            <a:ext cx="1474788" cy="1463675"/>
            <a:chOff x="262" y="1078"/>
            <a:chExt cx="929" cy="922"/>
          </a:xfrm>
        </p:grpSpPr>
        <p:sp>
          <p:nvSpPr>
            <p:cNvPr id="63045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46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47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48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49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50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51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52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53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9" name="Group 229"/>
          <p:cNvGrpSpPr>
            <a:grpSpLocks/>
          </p:cNvGrpSpPr>
          <p:nvPr/>
        </p:nvGrpSpPr>
        <p:grpSpPr bwMode="auto">
          <a:xfrm>
            <a:off x="1609725" y="1130300"/>
            <a:ext cx="1474788" cy="1463675"/>
            <a:chOff x="262" y="1078"/>
            <a:chExt cx="929" cy="922"/>
          </a:xfrm>
        </p:grpSpPr>
        <p:sp>
          <p:nvSpPr>
            <p:cNvPr id="63036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37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38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39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40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41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42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43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44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0" name="Group 239"/>
          <p:cNvGrpSpPr>
            <a:grpSpLocks/>
          </p:cNvGrpSpPr>
          <p:nvPr/>
        </p:nvGrpSpPr>
        <p:grpSpPr bwMode="auto">
          <a:xfrm>
            <a:off x="128588" y="2124075"/>
            <a:ext cx="1474787" cy="1463675"/>
            <a:chOff x="262" y="1078"/>
            <a:chExt cx="929" cy="922"/>
          </a:xfrm>
        </p:grpSpPr>
        <p:sp>
          <p:nvSpPr>
            <p:cNvPr id="63027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28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29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30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31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32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33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34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35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1" name="Group 249"/>
          <p:cNvGrpSpPr>
            <a:grpSpLocks/>
          </p:cNvGrpSpPr>
          <p:nvPr/>
        </p:nvGrpSpPr>
        <p:grpSpPr bwMode="auto">
          <a:xfrm>
            <a:off x="615950" y="2124075"/>
            <a:ext cx="1474788" cy="1463675"/>
            <a:chOff x="262" y="1078"/>
            <a:chExt cx="929" cy="922"/>
          </a:xfrm>
        </p:grpSpPr>
        <p:sp>
          <p:nvSpPr>
            <p:cNvPr id="63018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19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20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21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22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23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24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25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26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2" name="Group 259"/>
          <p:cNvGrpSpPr>
            <a:grpSpLocks/>
          </p:cNvGrpSpPr>
          <p:nvPr/>
        </p:nvGrpSpPr>
        <p:grpSpPr bwMode="auto">
          <a:xfrm>
            <a:off x="1112838" y="2124075"/>
            <a:ext cx="1474787" cy="1463675"/>
            <a:chOff x="262" y="1078"/>
            <a:chExt cx="929" cy="922"/>
          </a:xfrm>
        </p:grpSpPr>
        <p:sp>
          <p:nvSpPr>
            <p:cNvPr id="63009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10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11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12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13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14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15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16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17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3" name="Group 269"/>
          <p:cNvGrpSpPr>
            <a:grpSpLocks/>
          </p:cNvGrpSpPr>
          <p:nvPr/>
        </p:nvGrpSpPr>
        <p:grpSpPr bwMode="auto">
          <a:xfrm>
            <a:off x="2084388" y="2124075"/>
            <a:ext cx="1474787" cy="1463675"/>
            <a:chOff x="262" y="1078"/>
            <a:chExt cx="929" cy="922"/>
          </a:xfrm>
        </p:grpSpPr>
        <p:sp>
          <p:nvSpPr>
            <p:cNvPr id="63000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01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02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03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04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05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06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07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008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4" name="Group 279"/>
          <p:cNvGrpSpPr>
            <a:grpSpLocks/>
          </p:cNvGrpSpPr>
          <p:nvPr/>
        </p:nvGrpSpPr>
        <p:grpSpPr bwMode="auto">
          <a:xfrm>
            <a:off x="2576513" y="2124075"/>
            <a:ext cx="1474787" cy="1463675"/>
            <a:chOff x="262" y="1078"/>
            <a:chExt cx="929" cy="922"/>
          </a:xfrm>
        </p:grpSpPr>
        <p:sp>
          <p:nvSpPr>
            <p:cNvPr id="62991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92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93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94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95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96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97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98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99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5" name="Group 289"/>
          <p:cNvGrpSpPr>
            <a:grpSpLocks/>
          </p:cNvGrpSpPr>
          <p:nvPr/>
        </p:nvGrpSpPr>
        <p:grpSpPr bwMode="auto">
          <a:xfrm>
            <a:off x="3054350" y="2124075"/>
            <a:ext cx="1474788" cy="1463675"/>
            <a:chOff x="262" y="1078"/>
            <a:chExt cx="929" cy="922"/>
          </a:xfrm>
        </p:grpSpPr>
        <p:sp>
          <p:nvSpPr>
            <p:cNvPr id="62982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83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84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85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86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87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88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89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90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6" name="Group 299"/>
          <p:cNvGrpSpPr>
            <a:grpSpLocks/>
          </p:cNvGrpSpPr>
          <p:nvPr/>
        </p:nvGrpSpPr>
        <p:grpSpPr bwMode="auto">
          <a:xfrm>
            <a:off x="3546475" y="2124075"/>
            <a:ext cx="1474788" cy="1463675"/>
            <a:chOff x="262" y="1078"/>
            <a:chExt cx="929" cy="922"/>
          </a:xfrm>
        </p:grpSpPr>
        <p:sp>
          <p:nvSpPr>
            <p:cNvPr id="62973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74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75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76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77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78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79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80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81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7" name="Group 309"/>
          <p:cNvGrpSpPr>
            <a:grpSpLocks/>
          </p:cNvGrpSpPr>
          <p:nvPr/>
        </p:nvGrpSpPr>
        <p:grpSpPr bwMode="auto">
          <a:xfrm>
            <a:off x="1609725" y="2124075"/>
            <a:ext cx="1474788" cy="1463675"/>
            <a:chOff x="262" y="1078"/>
            <a:chExt cx="929" cy="922"/>
          </a:xfrm>
        </p:grpSpPr>
        <p:sp>
          <p:nvSpPr>
            <p:cNvPr id="62964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65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66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67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68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69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70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71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72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8" name="Group 319"/>
          <p:cNvGrpSpPr>
            <a:grpSpLocks/>
          </p:cNvGrpSpPr>
          <p:nvPr/>
        </p:nvGrpSpPr>
        <p:grpSpPr bwMode="auto">
          <a:xfrm>
            <a:off x="128588" y="2606675"/>
            <a:ext cx="1474787" cy="1463675"/>
            <a:chOff x="262" y="1078"/>
            <a:chExt cx="929" cy="922"/>
          </a:xfrm>
        </p:grpSpPr>
        <p:sp>
          <p:nvSpPr>
            <p:cNvPr id="62955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56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57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58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59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60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61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62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63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9" name="Group 329"/>
          <p:cNvGrpSpPr>
            <a:grpSpLocks/>
          </p:cNvGrpSpPr>
          <p:nvPr/>
        </p:nvGrpSpPr>
        <p:grpSpPr bwMode="auto">
          <a:xfrm>
            <a:off x="615950" y="2606675"/>
            <a:ext cx="1474788" cy="1463675"/>
            <a:chOff x="262" y="1078"/>
            <a:chExt cx="929" cy="922"/>
          </a:xfrm>
        </p:grpSpPr>
        <p:sp>
          <p:nvSpPr>
            <p:cNvPr id="62946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47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48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49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50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51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52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53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54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30" name="Group 339"/>
          <p:cNvGrpSpPr>
            <a:grpSpLocks/>
          </p:cNvGrpSpPr>
          <p:nvPr/>
        </p:nvGrpSpPr>
        <p:grpSpPr bwMode="auto">
          <a:xfrm>
            <a:off x="1112838" y="2606675"/>
            <a:ext cx="1474787" cy="1463675"/>
            <a:chOff x="262" y="1078"/>
            <a:chExt cx="929" cy="922"/>
          </a:xfrm>
        </p:grpSpPr>
        <p:sp>
          <p:nvSpPr>
            <p:cNvPr id="62937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38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39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40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41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42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43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44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45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31" name="Group 349"/>
          <p:cNvGrpSpPr>
            <a:grpSpLocks/>
          </p:cNvGrpSpPr>
          <p:nvPr/>
        </p:nvGrpSpPr>
        <p:grpSpPr bwMode="auto">
          <a:xfrm>
            <a:off x="2084388" y="2606675"/>
            <a:ext cx="1474787" cy="1463675"/>
            <a:chOff x="262" y="1078"/>
            <a:chExt cx="929" cy="922"/>
          </a:xfrm>
        </p:grpSpPr>
        <p:sp>
          <p:nvSpPr>
            <p:cNvPr id="62928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29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30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31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32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33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34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35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36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64" name="Group 359"/>
          <p:cNvGrpSpPr>
            <a:grpSpLocks/>
          </p:cNvGrpSpPr>
          <p:nvPr/>
        </p:nvGrpSpPr>
        <p:grpSpPr bwMode="auto">
          <a:xfrm>
            <a:off x="2576513" y="2606675"/>
            <a:ext cx="1474787" cy="1463675"/>
            <a:chOff x="262" y="1078"/>
            <a:chExt cx="929" cy="922"/>
          </a:xfrm>
        </p:grpSpPr>
        <p:sp>
          <p:nvSpPr>
            <p:cNvPr id="62919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20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21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22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23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24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25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26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27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65" name="Group 369"/>
          <p:cNvGrpSpPr>
            <a:grpSpLocks/>
          </p:cNvGrpSpPr>
          <p:nvPr/>
        </p:nvGrpSpPr>
        <p:grpSpPr bwMode="auto">
          <a:xfrm>
            <a:off x="3054350" y="2606675"/>
            <a:ext cx="1474788" cy="1463675"/>
            <a:chOff x="262" y="1078"/>
            <a:chExt cx="929" cy="922"/>
          </a:xfrm>
        </p:grpSpPr>
        <p:sp>
          <p:nvSpPr>
            <p:cNvPr id="62910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11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12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13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14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15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16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17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18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" name="Group 379"/>
          <p:cNvGrpSpPr>
            <a:grpSpLocks/>
          </p:cNvGrpSpPr>
          <p:nvPr/>
        </p:nvGrpSpPr>
        <p:grpSpPr bwMode="auto">
          <a:xfrm>
            <a:off x="3546475" y="2606675"/>
            <a:ext cx="1474788" cy="1463675"/>
            <a:chOff x="262" y="1078"/>
            <a:chExt cx="929" cy="922"/>
          </a:xfrm>
        </p:grpSpPr>
        <p:sp>
          <p:nvSpPr>
            <p:cNvPr id="62901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02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03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04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05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06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07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08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09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71" name="Group 389"/>
          <p:cNvGrpSpPr>
            <a:grpSpLocks/>
          </p:cNvGrpSpPr>
          <p:nvPr/>
        </p:nvGrpSpPr>
        <p:grpSpPr bwMode="auto">
          <a:xfrm>
            <a:off x="1609725" y="2606675"/>
            <a:ext cx="1474788" cy="1463675"/>
            <a:chOff x="262" y="1078"/>
            <a:chExt cx="929" cy="922"/>
          </a:xfrm>
        </p:grpSpPr>
        <p:sp>
          <p:nvSpPr>
            <p:cNvPr id="62892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93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94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95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96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97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98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99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900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505" name="Group 399"/>
          <p:cNvGrpSpPr>
            <a:grpSpLocks/>
          </p:cNvGrpSpPr>
          <p:nvPr/>
        </p:nvGrpSpPr>
        <p:grpSpPr bwMode="auto">
          <a:xfrm>
            <a:off x="5030788" y="1630363"/>
            <a:ext cx="3927475" cy="3900487"/>
            <a:chOff x="3178" y="1075"/>
            <a:chExt cx="2474" cy="2457"/>
          </a:xfrm>
        </p:grpSpPr>
        <p:sp>
          <p:nvSpPr>
            <p:cNvPr id="62828" name="Rectangle 400"/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29" name="Rectangle 401"/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0" name="Rectangle 402"/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1" name="Rectangle 403"/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2" name="Rectangle 404"/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3" name="Rectangle 405"/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4" name="Rectangle 406"/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5" name="Rectangle 407"/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6" name="Rectangle 408"/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7" name="Rectangle 409"/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8" name="Rectangle 410"/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39" name="Rectangle 411"/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0" name="Rectangle 412"/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1" name="Rectangle 413"/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2" name="Rectangle 414"/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3" name="Rectangle 415"/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4" name="Rectangle 416"/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5" name="Rectangle 417"/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6" name="Rectangle 418"/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7" name="Rectangle 419"/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8" name="Rectangle 420"/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49" name="Rectangle 421"/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0" name="Rectangle 422"/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1" name="Rectangle 423"/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2" name="Rectangle 424"/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3" name="Rectangle 425"/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4" name="Rectangle 426"/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5" name="Rectangle 427"/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6" name="Rectangle 428"/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7" name="Rectangle 429"/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8" name="Rectangle 430"/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59" name="Rectangle 431"/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0" name="Rectangle 432"/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1" name="Rectangle 433"/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2" name="Rectangle 434"/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3" name="Rectangle 435"/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4" name="Rectangle 436"/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5" name="Rectangle 437"/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6" name="Rectangle 438"/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7" name="Rectangle 439"/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8" name="Rectangle 440"/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69" name="Rectangle 441"/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0" name="Rectangle 442"/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1" name="Rectangle 443"/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2" name="Rectangle 444"/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3" name="Rectangle 445"/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4" name="Rectangle 446"/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5" name="Rectangle 447"/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6" name="Rectangle 448"/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7" name="Rectangle 449"/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8" name="Rectangle 450"/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79" name="Rectangle 451"/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0" name="Rectangle 452"/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1" name="Rectangle 453"/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2" name="Rectangle 454"/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3" name="Rectangle 455"/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4" name="Rectangle 456"/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5" name="Rectangle 457"/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6" name="Rectangle 458"/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7" name="Rectangle 459"/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8" name="Rectangle 460"/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89" name="Rectangle 461"/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90" name="Rectangle 462"/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91" name="Rectangle 463"/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74" name="Group 464"/>
          <p:cNvGrpSpPr>
            <a:grpSpLocks/>
          </p:cNvGrpSpPr>
          <p:nvPr/>
        </p:nvGrpSpPr>
        <p:grpSpPr bwMode="auto">
          <a:xfrm>
            <a:off x="130175" y="3094038"/>
            <a:ext cx="1474788" cy="1463675"/>
            <a:chOff x="262" y="1078"/>
            <a:chExt cx="929" cy="922"/>
          </a:xfrm>
        </p:grpSpPr>
        <p:sp>
          <p:nvSpPr>
            <p:cNvPr id="62819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20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21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22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23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24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25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26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27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75" name="Group 474"/>
          <p:cNvGrpSpPr>
            <a:grpSpLocks/>
          </p:cNvGrpSpPr>
          <p:nvPr/>
        </p:nvGrpSpPr>
        <p:grpSpPr bwMode="auto">
          <a:xfrm>
            <a:off x="617538" y="3094038"/>
            <a:ext cx="1474787" cy="1463675"/>
            <a:chOff x="262" y="1078"/>
            <a:chExt cx="929" cy="922"/>
          </a:xfrm>
        </p:grpSpPr>
        <p:sp>
          <p:nvSpPr>
            <p:cNvPr id="62810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11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12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13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14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15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16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17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18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76" name="Group 484"/>
          <p:cNvGrpSpPr>
            <a:grpSpLocks/>
          </p:cNvGrpSpPr>
          <p:nvPr/>
        </p:nvGrpSpPr>
        <p:grpSpPr bwMode="auto">
          <a:xfrm>
            <a:off x="1114425" y="3094038"/>
            <a:ext cx="1474788" cy="1463675"/>
            <a:chOff x="262" y="1078"/>
            <a:chExt cx="929" cy="922"/>
          </a:xfrm>
        </p:grpSpPr>
        <p:sp>
          <p:nvSpPr>
            <p:cNvPr id="62801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02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03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04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05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06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07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08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09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77" name="Group 494"/>
          <p:cNvGrpSpPr>
            <a:grpSpLocks/>
          </p:cNvGrpSpPr>
          <p:nvPr/>
        </p:nvGrpSpPr>
        <p:grpSpPr bwMode="auto">
          <a:xfrm>
            <a:off x="2085975" y="3094038"/>
            <a:ext cx="1474788" cy="1463675"/>
            <a:chOff x="262" y="1078"/>
            <a:chExt cx="929" cy="922"/>
          </a:xfrm>
        </p:grpSpPr>
        <p:sp>
          <p:nvSpPr>
            <p:cNvPr id="62792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93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94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95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96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97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98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99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800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78" name="Group 504"/>
          <p:cNvGrpSpPr>
            <a:grpSpLocks/>
          </p:cNvGrpSpPr>
          <p:nvPr/>
        </p:nvGrpSpPr>
        <p:grpSpPr bwMode="auto">
          <a:xfrm>
            <a:off x="2578100" y="3094038"/>
            <a:ext cx="1474788" cy="1463675"/>
            <a:chOff x="262" y="1078"/>
            <a:chExt cx="929" cy="922"/>
          </a:xfrm>
        </p:grpSpPr>
        <p:sp>
          <p:nvSpPr>
            <p:cNvPr id="62783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84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85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86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87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88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89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90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91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79" name="Group 514"/>
          <p:cNvGrpSpPr>
            <a:grpSpLocks/>
          </p:cNvGrpSpPr>
          <p:nvPr/>
        </p:nvGrpSpPr>
        <p:grpSpPr bwMode="auto">
          <a:xfrm>
            <a:off x="3055938" y="3094038"/>
            <a:ext cx="1474787" cy="1463675"/>
            <a:chOff x="262" y="1078"/>
            <a:chExt cx="929" cy="922"/>
          </a:xfrm>
        </p:grpSpPr>
        <p:sp>
          <p:nvSpPr>
            <p:cNvPr id="62774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75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76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77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78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79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80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81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82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0" name="Group 524"/>
          <p:cNvGrpSpPr>
            <a:grpSpLocks/>
          </p:cNvGrpSpPr>
          <p:nvPr/>
        </p:nvGrpSpPr>
        <p:grpSpPr bwMode="auto">
          <a:xfrm>
            <a:off x="3548063" y="3094038"/>
            <a:ext cx="1474787" cy="1463675"/>
            <a:chOff x="262" y="1078"/>
            <a:chExt cx="929" cy="922"/>
          </a:xfrm>
        </p:grpSpPr>
        <p:sp>
          <p:nvSpPr>
            <p:cNvPr id="62765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66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67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68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69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70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71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72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73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1" name="Group 534"/>
          <p:cNvGrpSpPr>
            <a:grpSpLocks/>
          </p:cNvGrpSpPr>
          <p:nvPr/>
        </p:nvGrpSpPr>
        <p:grpSpPr bwMode="auto">
          <a:xfrm>
            <a:off x="1611313" y="3094038"/>
            <a:ext cx="1474787" cy="1463675"/>
            <a:chOff x="262" y="1078"/>
            <a:chExt cx="929" cy="922"/>
          </a:xfrm>
        </p:grpSpPr>
        <p:sp>
          <p:nvSpPr>
            <p:cNvPr id="62756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57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58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59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60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61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62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63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64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2" name="Group 544"/>
          <p:cNvGrpSpPr>
            <a:grpSpLocks/>
          </p:cNvGrpSpPr>
          <p:nvPr/>
        </p:nvGrpSpPr>
        <p:grpSpPr bwMode="auto">
          <a:xfrm>
            <a:off x="128588" y="3590925"/>
            <a:ext cx="1474787" cy="1463675"/>
            <a:chOff x="262" y="1078"/>
            <a:chExt cx="929" cy="922"/>
          </a:xfrm>
        </p:grpSpPr>
        <p:sp>
          <p:nvSpPr>
            <p:cNvPr id="62747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48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49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50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51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52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53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54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55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3" name="Group 554"/>
          <p:cNvGrpSpPr>
            <a:grpSpLocks/>
          </p:cNvGrpSpPr>
          <p:nvPr/>
        </p:nvGrpSpPr>
        <p:grpSpPr bwMode="auto">
          <a:xfrm>
            <a:off x="615950" y="3590925"/>
            <a:ext cx="1474788" cy="1463675"/>
            <a:chOff x="262" y="1078"/>
            <a:chExt cx="929" cy="922"/>
          </a:xfrm>
        </p:grpSpPr>
        <p:sp>
          <p:nvSpPr>
            <p:cNvPr id="62738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39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40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41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42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43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44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45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46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4" name="Group 564"/>
          <p:cNvGrpSpPr>
            <a:grpSpLocks/>
          </p:cNvGrpSpPr>
          <p:nvPr/>
        </p:nvGrpSpPr>
        <p:grpSpPr bwMode="auto">
          <a:xfrm>
            <a:off x="1112838" y="3590925"/>
            <a:ext cx="1474787" cy="1463675"/>
            <a:chOff x="262" y="1078"/>
            <a:chExt cx="929" cy="922"/>
          </a:xfrm>
        </p:grpSpPr>
        <p:sp>
          <p:nvSpPr>
            <p:cNvPr id="62729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30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31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32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33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34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35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36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37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5" name="Group 574"/>
          <p:cNvGrpSpPr>
            <a:grpSpLocks/>
          </p:cNvGrpSpPr>
          <p:nvPr/>
        </p:nvGrpSpPr>
        <p:grpSpPr bwMode="auto">
          <a:xfrm>
            <a:off x="2084388" y="3590925"/>
            <a:ext cx="1474787" cy="1463675"/>
            <a:chOff x="262" y="1078"/>
            <a:chExt cx="929" cy="922"/>
          </a:xfrm>
        </p:grpSpPr>
        <p:sp>
          <p:nvSpPr>
            <p:cNvPr id="62720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21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22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23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24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25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26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27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28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6" name="Group 584"/>
          <p:cNvGrpSpPr>
            <a:grpSpLocks/>
          </p:cNvGrpSpPr>
          <p:nvPr/>
        </p:nvGrpSpPr>
        <p:grpSpPr bwMode="auto">
          <a:xfrm>
            <a:off x="2576513" y="3590925"/>
            <a:ext cx="1474787" cy="1463675"/>
            <a:chOff x="262" y="1078"/>
            <a:chExt cx="929" cy="922"/>
          </a:xfrm>
        </p:grpSpPr>
        <p:sp>
          <p:nvSpPr>
            <p:cNvPr id="62711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12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13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14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15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16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17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18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19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7" name="Group 594"/>
          <p:cNvGrpSpPr>
            <a:grpSpLocks/>
          </p:cNvGrpSpPr>
          <p:nvPr/>
        </p:nvGrpSpPr>
        <p:grpSpPr bwMode="auto">
          <a:xfrm>
            <a:off x="3054350" y="3590925"/>
            <a:ext cx="1474788" cy="1463675"/>
            <a:chOff x="262" y="1078"/>
            <a:chExt cx="929" cy="922"/>
          </a:xfrm>
        </p:grpSpPr>
        <p:sp>
          <p:nvSpPr>
            <p:cNvPr id="62702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03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04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05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06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07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08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09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10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8" name="Group 604"/>
          <p:cNvGrpSpPr>
            <a:grpSpLocks/>
          </p:cNvGrpSpPr>
          <p:nvPr/>
        </p:nvGrpSpPr>
        <p:grpSpPr bwMode="auto">
          <a:xfrm>
            <a:off x="3546475" y="3590925"/>
            <a:ext cx="1474788" cy="1463675"/>
            <a:chOff x="262" y="1078"/>
            <a:chExt cx="929" cy="922"/>
          </a:xfrm>
        </p:grpSpPr>
        <p:sp>
          <p:nvSpPr>
            <p:cNvPr id="62693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94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95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96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97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98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99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00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701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89" name="Group 614"/>
          <p:cNvGrpSpPr>
            <a:grpSpLocks/>
          </p:cNvGrpSpPr>
          <p:nvPr/>
        </p:nvGrpSpPr>
        <p:grpSpPr bwMode="auto">
          <a:xfrm>
            <a:off x="1609725" y="3590925"/>
            <a:ext cx="1474788" cy="1463675"/>
            <a:chOff x="262" y="1078"/>
            <a:chExt cx="929" cy="922"/>
          </a:xfrm>
        </p:grpSpPr>
        <p:sp>
          <p:nvSpPr>
            <p:cNvPr id="62684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85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86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87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88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89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90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91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92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90" name="Group 624"/>
          <p:cNvGrpSpPr>
            <a:grpSpLocks/>
          </p:cNvGrpSpPr>
          <p:nvPr/>
        </p:nvGrpSpPr>
        <p:grpSpPr bwMode="auto">
          <a:xfrm>
            <a:off x="130175" y="4064000"/>
            <a:ext cx="1474788" cy="1463675"/>
            <a:chOff x="262" y="1078"/>
            <a:chExt cx="929" cy="922"/>
          </a:xfrm>
        </p:grpSpPr>
        <p:sp>
          <p:nvSpPr>
            <p:cNvPr id="62675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76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77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78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79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80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81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82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83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91" name="Group 634"/>
          <p:cNvGrpSpPr>
            <a:grpSpLocks/>
          </p:cNvGrpSpPr>
          <p:nvPr/>
        </p:nvGrpSpPr>
        <p:grpSpPr bwMode="auto">
          <a:xfrm>
            <a:off x="617538" y="4064000"/>
            <a:ext cx="1474787" cy="1463675"/>
            <a:chOff x="262" y="1078"/>
            <a:chExt cx="929" cy="922"/>
          </a:xfrm>
        </p:grpSpPr>
        <p:sp>
          <p:nvSpPr>
            <p:cNvPr id="62666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67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68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69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70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71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72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73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74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92" name="Group 644"/>
          <p:cNvGrpSpPr>
            <a:grpSpLocks/>
          </p:cNvGrpSpPr>
          <p:nvPr/>
        </p:nvGrpSpPr>
        <p:grpSpPr bwMode="auto">
          <a:xfrm>
            <a:off x="1114425" y="4064000"/>
            <a:ext cx="1474788" cy="1463675"/>
            <a:chOff x="262" y="1078"/>
            <a:chExt cx="929" cy="922"/>
          </a:xfrm>
        </p:grpSpPr>
        <p:sp>
          <p:nvSpPr>
            <p:cNvPr id="62657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58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59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60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61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62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63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64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65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93" name="Group 654"/>
          <p:cNvGrpSpPr>
            <a:grpSpLocks/>
          </p:cNvGrpSpPr>
          <p:nvPr/>
        </p:nvGrpSpPr>
        <p:grpSpPr bwMode="auto">
          <a:xfrm>
            <a:off x="2085975" y="4064000"/>
            <a:ext cx="1474788" cy="1463675"/>
            <a:chOff x="262" y="1078"/>
            <a:chExt cx="929" cy="922"/>
          </a:xfrm>
        </p:grpSpPr>
        <p:sp>
          <p:nvSpPr>
            <p:cNvPr id="62648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49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50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51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52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53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54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55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56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94" name="Group 664"/>
          <p:cNvGrpSpPr>
            <a:grpSpLocks/>
          </p:cNvGrpSpPr>
          <p:nvPr/>
        </p:nvGrpSpPr>
        <p:grpSpPr bwMode="auto">
          <a:xfrm>
            <a:off x="2578100" y="4064000"/>
            <a:ext cx="1474788" cy="1463675"/>
            <a:chOff x="262" y="1078"/>
            <a:chExt cx="929" cy="922"/>
          </a:xfrm>
        </p:grpSpPr>
        <p:sp>
          <p:nvSpPr>
            <p:cNvPr id="62639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40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41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42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43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44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45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46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47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2495" name="Group 674"/>
          <p:cNvGrpSpPr>
            <a:grpSpLocks/>
          </p:cNvGrpSpPr>
          <p:nvPr/>
        </p:nvGrpSpPr>
        <p:grpSpPr bwMode="auto">
          <a:xfrm>
            <a:off x="3055938" y="4064000"/>
            <a:ext cx="1474787" cy="1463675"/>
            <a:chOff x="262" y="1078"/>
            <a:chExt cx="929" cy="922"/>
          </a:xfrm>
        </p:grpSpPr>
        <p:sp>
          <p:nvSpPr>
            <p:cNvPr id="62630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31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32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33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34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35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36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37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38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53" name="Group 684"/>
          <p:cNvGrpSpPr>
            <a:grpSpLocks/>
          </p:cNvGrpSpPr>
          <p:nvPr/>
        </p:nvGrpSpPr>
        <p:grpSpPr bwMode="auto">
          <a:xfrm>
            <a:off x="3548063" y="4064000"/>
            <a:ext cx="1474787" cy="1463675"/>
            <a:chOff x="262" y="1078"/>
            <a:chExt cx="929" cy="922"/>
          </a:xfrm>
        </p:grpSpPr>
        <p:sp>
          <p:nvSpPr>
            <p:cNvPr id="62621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22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23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24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25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26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27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28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29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54" name="Group 694"/>
          <p:cNvGrpSpPr>
            <a:grpSpLocks/>
          </p:cNvGrpSpPr>
          <p:nvPr/>
        </p:nvGrpSpPr>
        <p:grpSpPr bwMode="auto">
          <a:xfrm>
            <a:off x="1611313" y="4064000"/>
            <a:ext cx="1474787" cy="1463675"/>
            <a:chOff x="262" y="1078"/>
            <a:chExt cx="929" cy="922"/>
          </a:xfrm>
        </p:grpSpPr>
        <p:sp>
          <p:nvSpPr>
            <p:cNvPr id="62612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13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14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15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16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17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18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19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20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55" name="Group 704"/>
          <p:cNvGrpSpPr>
            <a:grpSpLocks/>
          </p:cNvGrpSpPr>
          <p:nvPr/>
        </p:nvGrpSpPr>
        <p:grpSpPr bwMode="auto">
          <a:xfrm>
            <a:off x="128588" y="4560888"/>
            <a:ext cx="1474787" cy="1463675"/>
            <a:chOff x="262" y="1078"/>
            <a:chExt cx="929" cy="922"/>
          </a:xfrm>
        </p:grpSpPr>
        <p:sp>
          <p:nvSpPr>
            <p:cNvPr id="62603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04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05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06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07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08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09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10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11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56" name="Group 714"/>
          <p:cNvGrpSpPr>
            <a:grpSpLocks/>
          </p:cNvGrpSpPr>
          <p:nvPr/>
        </p:nvGrpSpPr>
        <p:grpSpPr bwMode="auto">
          <a:xfrm>
            <a:off x="615950" y="4560888"/>
            <a:ext cx="1474788" cy="1463675"/>
            <a:chOff x="262" y="1078"/>
            <a:chExt cx="929" cy="922"/>
          </a:xfrm>
        </p:grpSpPr>
        <p:sp>
          <p:nvSpPr>
            <p:cNvPr id="62594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95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96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97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98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99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00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01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602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57" name="Group 724"/>
          <p:cNvGrpSpPr>
            <a:grpSpLocks/>
          </p:cNvGrpSpPr>
          <p:nvPr/>
        </p:nvGrpSpPr>
        <p:grpSpPr bwMode="auto">
          <a:xfrm>
            <a:off x="1112838" y="4560888"/>
            <a:ext cx="1474787" cy="1463675"/>
            <a:chOff x="262" y="1078"/>
            <a:chExt cx="929" cy="922"/>
          </a:xfrm>
        </p:grpSpPr>
        <p:sp>
          <p:nvSpPr>
            <p:cNvPr id="62585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86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87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88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89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90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91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92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93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58" name="Group 734"/>
          <p:cNvGrpSpPr>
            <a:grpSpLocks/>
          </p:cNvGrpSpPr>
          <p:nvPr/>
        </p:nvGrpSpPr>
        <p:grpSpPr bwMode="auto">
          <a:xfrm>
            <a:off x="2084388" y="4560888"/>
            <a:ext cx="1474787" cy="1463675"/>
            <a:chOff x="262" y="1078"/>
            <a:chExt cx="929" cy="922"/>
          </a:xfrm>
        </p:grpSpPr>
        <p:sp>
          <p:nvSpPr>
            <p:cNvPr id="62576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77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78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79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80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81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82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83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84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59" name="Group 744"/>
          <p:cNvGrpSpPr>
            <a:grpSpLocks/>
          </p:cNvGrpSpPr>
          <p:nvPr/>
        </p:nvGrpSpPr>
        <p:grpSpPr bwMode="auto">
          <a:xfrm>
            <a:off x="2576513" y="4560888"/>
            <a:ext cx="1474787" cy="1463675"/>
            <a:chOff x="262" y="1078"/>
            <a:chExt cx="929" cy="922"/>
          </a:xfrm>
        </p:grpSpPr>
        <p:sp>
          <p:nvSpPr>
            <p:cNvPr id="62567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68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69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70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71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72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73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74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75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60" name="Group 754"/>
          <p:cNvGrpSpPr>
            <a:grpSpLocks/>
          </p:cNvGrpSpPr>
          <p:nvPr/>
        </p:nvGrpSpPr>
        <p:grpSpPr bwMode="auto">
          <a:xfrm>
            <a:off x="3054350" y="4560888"/>
            <a:ext cx="1474788" cy="1463675"/>
            <a:chOff x="262" y="1078"/>
            <a:chExt cx="929" cy="922"/>
          </a:xfrm>
        </p:grpSpPr>
        <p:sp>
          <p:nvSpPr>
            <p:cNvPr id="62558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59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60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61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62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63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64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65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66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61" name="Group 764"/>
          <p:cNvGrpSpPr>
            <a:grpSpLocks/>
          </p:cNvGrpSpPr>
          <p:nvPr/>
        </p:nvGrpSpPr>
        <p:grpSpPr bwMode="auto">
          <a:xfrm>
            <a:off x="3546475" y="4560888"/>
            <a:ext cx="1474788" cy="1463675"/>
            <a:chOff x="262" y="1078"/>
            <a:chExt cx="929" cy="922"/>
          </a:xfrm>
        </p:grpSpPr>
        <p:sp>
          <p:nvSpPr>
            <p:cNvPr id="62549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50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51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52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53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54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55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56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57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3262" name="Group 774"/>
          <p:cNvGrpSpPr>
            <a:grpSpLocks/>
          </p:cNvGrpSpPr>
          <p:nvPr/>
        </p:nvGrpSpPr>
        <p:grpSpPr bwMode="auto">
          <a:xfrm>
            <a:off x="1609725" y="4560888"/>
            <a:ext cx="1474788" cy="1463675"/>
            <a:chOff x="262" y="1078"/>
            <a:chExt cx="929" cy="922"/>
          </a:xfrm>
        </p:grpSpPr>
        <p:sp>
          <p:nvSpPr>
            <p:cNvPr id="62540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41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42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43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44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45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46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47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2548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62538" name="Text Box 784"/>
          <p:cNvSpPr txBox="1">
            <a:spLocks noChangeArrowheads="1"/>
          </p:cNvSpPr>
          <p:nvPr/>
        </p:nvSpPr>
        <p:spPr bwMode="auto">
          <a:xfrm>
            <a:off x="1738313" y="1274763"/>
            <a:ext cx="16700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2539" name="Text Box 785"/>
          <p:cNvSpPr txBox="1">
            <a:spLocks noChangeArrowheads="1"/>
          </p:cNvSpPr>
          <p:nvPr/>
        </p:nvSpPr>
        <p:spPr bwMode="auto">
          <a:xfrm>
            <a:off x="5021263" y="1293813"/>
            <a:ext cx="39560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Processed Image With Eroded Pixels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1409700"/>
            <a:ext cx="91440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491" name="Espace réservé du numéro de diapositive 5"/>
          <p:cNvSpPr txBox="1">
            <a:spLocks noGrp="1"/>
          </p:cNvSpPr>
          <p:nvPr/>
        </p:nvSpPr>
        <p:spPr bwMode="auto">
          <a:xfrm>
            <a:off x="6665913" y="6276975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9298F20-A764-43FB-992A-272FC7275F6F}" type="slidenum">
              <a:rPr lang="en-US" sz="1400">
                <a:solidFill>
                  <a:schemeClr val="folHlink"/>
                </a:solidFill>
              </a:rPr>
              <a:pPr algn="r"/>
              <a:t>29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Erosion: Example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76200" y="6300788"/>
            <a:ext cx="91440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3494" name="Group 3"/>
          <p:cNvGrpSpPr>
            <a:grpSpLocks/>
          </p:cNvGrpSpPr>
          <p:nvPr/>
        </p:nvGrpSpPr>
        <p:grpSpPr bwMode="auto">
          <a:xfrm>
            <a:off x="542925" y="1519238"/>
            <a:ext cx="3927475" cy="3900487"/>
            <a:chOff x="202" y="944"/>
            <a:chExt cx="2474" cy="2457"/>
          </a:xfrm>
        </p:grpSpPr>
        <p:sp>
          <p:nvSpPr>
            <p:cNvPr id="63572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73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74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75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76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77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78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79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0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1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2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3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4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5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6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7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8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89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0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1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2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3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4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5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6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7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8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99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0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1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2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3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4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5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6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7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8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09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0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1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2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3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4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5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6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7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8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19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0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1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2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3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4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5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6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7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8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29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30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31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32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33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34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635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63495" name="Text Box 68"/>
          <p:cNvSpPr txBox="1">
            <a:spLocks noChangeArrowheads="1"/>
          </p:cNvSpPr>
          <p:nvPr/>
        </p:nvSpPr>
        <p:spPr bwMode="auto">
          <a:xfrm>
            <a:off x="3671888" y="5900738"/>
            <a:ext cx="3311525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>
                <a:latin typeface="Arial" charset="0"/>
                <a:ea typeface="ＭＳ Ｐゴシック" pitchFamily="34" charset="-128"/>
              </a:rPr>
              <a:t>Structuring Element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496" name="Rectangle 69"/>
          <p:cNvSpPr>
            <a:spLocks noChangeArrowheads="1"/>
          </p:cNvSpPr>
          <p:nvPr/>
        </p:nvSpPr>
        <p:spPr bwMode="auto">
          <a:xfrm>
            <a:off x="4954588" y="15113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497" name="Rectangle 70"/>
          <p:cNvSpPr>
            <a:spLocks noChangeArrowheads="1"/>
          </p:cNvSpPr>
          <p:nvPr/>
        </p:nvSpPr>
        <p:spPr bwMode="auto">
          <a:xfrm>
            <a:off x="5446713" y="15113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498" name="Rectangle 71"/>
          <p:cNvSpPr>
            <a:spLocks noChangeArrowheads="1"/>
          </p:cNvSpPr>
          <p:nvPr/>
        </p:nvSpPr>
        <p:spPr bwMode="auto">
          <a:xfrm>
            <a:off x="5937250" y="15113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499" name="Rectangle 72"/>
          <p:cNvSpPr>
            <a:spLocks noChangeArrowheads="1"/>
          </p:cNvSpPr>
          <p:nvPr/>
        </p:nvSpPr>
        <p:spPr bwMode="auto">
          <a:xfrm>
            <a:off x="6427788" y="15113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0" name="Rectangle 73"/>
          <p:cNvSpPr>
            <a:spLocks noChangeArrowheads="1"/>
          </p:cNvSpPr>
          <p:nvPr/>
        </p:nvSpPr>
        <p:spPr bwMode="auto">
          <a:xfrm>
            <a:off x="6918325" y="15113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1" name="Rectangle 74"/>
          <p:cNvSpPr>
            <a:spLocks noChangeArrowheads="1"/>
          </p:cNvSpPr>
          <p:nvPr/>
        </p:nvSpPr>
        <p:spPr bwMode="auto">
          <a:xfrm>
            <a:off x="7408863" y="15113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2" name="Rectangle 75"/>
          <p:cNvSpPr>
            <a:spLocks noChangeArrowheads="1"/>
          </p:cNvSpPr>
          <p:nvPr/>
        </p:nvSpPr>
        <p:spPr bwMode="auto">
          <a:xfrm>
            <a:off x="7899400" y="15113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3" name="Rectangle 76"/>
          <p:cNvSpPr>
            <a:spLocks noChangeArrowheads="1"/>
          </p:cNvSpPr>
          <p:nvPr/>
        </p:nvSpPr>
        <p:spPr bwMode="auto">
          <a:xfrm>
            <a:off x="8389938" y="15113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4" name="Rectangle 77"/>
          <p:cNvSpPr>
            <a:spLocks noChangeArrowheads="1"/>
          </p:cNvSpPr>
          <p:nvPr/>
        </p:nvSpPr>
        <p:spPr bwMode="auto">
          <a:xfrm>
            <a:off x="4954588" y="20018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5" name="Rectangle 78"/>
          <p:cNvSpPr>
            <a:spLocks noChangeArrowheads="1"/>
          </p:cNvSpPr>
          <p:nvPr/>
        </p:nvSpPr>
        <p:spPr bwMode="auto">
          <a:xfrm>
            <a:off x="5446713" y="20018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6" name="Rectangle 79"/>
          <p:cNvSpPr>
            <a:spLocks noChangeArrowheads="1"/>
          </p:cNvSpPr>
          <p:nvPr/>
        </p:nvSpPr>
        <p:spPr bwMode="auto">
          <a:xfrm>
            <a:off x="5937250" y="20018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7" name="Rectangle 80"/>
          <p:cNvSpPr>
            <a:spLocks noChangeArrowheads="1"/>
          </p:cNvSpPr>
          <p:nvPr/>
        </p:nvSpPr>
        <p:spPr bwMode="auto">
          <a:xfrm>
            <a:off x="6427788" y="200183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8" name="Rectangle 81"/>
          <p:cNvSpPr>
            <a:spLocks noChangeArrowheads="1"/>
          </p:cNvSpPr>
          <p:nvPr/>
        </p:nvSpPr>
        <p:spPr bwMode="auto">
          <a:xfrm>
            <a:off x="6918325" y="200183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09" name="Rectangle 82"/>
          <p:cNvSpPr>
            <a:spLocks noChangeArrowheads="1"/>
          </p:cNvSpPr>
          <p:nvPr/>
        </p:nvSpPr>
        <p:spPr bwMode="auto">
          <a:xfrm>
            <a:off x="7408863" y="200183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0" name="Rectangle 83"/>
          <p:cNvSpPr>
            <a:spLocks noChangeArrowheads="1"/>
          </p:cNvSpPr>
          <p:nvPr/>
        </p:nvSpPr>
        <p:spPr bwMode="auto">
          <a:xfrm>
            <a:off x="7899400" y="20018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1" name="Rectangle 84"/>
          <p:cNvSpPr>
            <a:spLocks noChangeArrowheads="1"/>
          </p:cNvSpPr>
          <p:nvPr/>
        </p:nvSpPr>
        <p:spPr bwMode="auto">
          <a:xfrm>
            <a:off x="8389938" y="20018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2" name="Rectangle 85"/>
          <p:cNvSpPr>
            <a:spLocks noChangeArrowheads="1"/>
          </p:cNvSpPr>
          <p:nvPr/>
        </p:nvSpPr>
        <p:spPr bwMode="auto">
          <a:xfrm>
            <a:off x="4954588" y="24828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3" name="Rectangle 86"/>
          <p:cNvSpPr>
            <a:spLocks noChangeArrowheads="1"/>
          </p:cNvSpPr>
          <p:nvPr/>
        </p:nvSpPr>
        <p:spPr bwMode="auto">
          <a:xfrm>
            <a:off x="5446713" y="24828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4" name="Rectangle 87"/>
          <p:cNvSpPr>
            <a:spLocks noChangeArrowheads="1"/>
          </p:cNvSpPr>
          <p:nvPr/>
        </p:nvSpPr>
        <p:spPr bwMode="auto">
          <a:xfrm>
            <a:off x="5937250" y="24828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5" name="Rectangle 88"/>
          <p:cNvSpPr>
            <a:spLocks noChangeArrowheads="1"/>
          </p:cNvSpPr>
          <p:nvPr/>
        </p:nvSpPr>
        <p:spPr bwMode="auto">
          <a:xfrm>
            <a:off x="6427788" y="24828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6" name="Rectangle 89"/>
          <p:cNvSpPr>
            <a:spLocks noChangeArrowheads="1"/>
          </p:cNvSpPr>
          <p:nvPr/>
        </p:nvSpPr>
        <p:spPr bwMode="auto">
          <a:xfrm>
            <a:off x="6918325" y="24828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7" name="Rectangle 90"/>
          <p:cNvSpPr>
            <a:spLocks noChangeArrowheads="1"/>
          </p:cNvSpPr>
          <p:nvPr/>
        </p:nvSpPr>
        <p:spPr bwMode="auto">
          <a:xfrm>
            <a:off x="7408863" y="24828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8" name="Rectangle 91"/>
          <p:cNvSpPr>
            <a:spLocks noChangeArrowheads="1"/>
          </p:cNvSpPr>
          <p:nvPr/>
        </p:nvSpPr>
        <p:spPr bwMode="auto">
          <a:xfrm>
            <a:off x="7899400" y="24828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19" name="Rectangle 92"/>
          <p:cNvSpPr>
            <a:spLocks noChangeArrowheads="1"/>
          </p:cNvSpPr>
          <p:nvPr/>
        </p:nvSpPr>
        <p:spPr bwMode="auto">
          <a:xfrm>
            <a:off x="8389938" y="24828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0" name="Rectangle 93"/>
          <p:cNvSpPr>
            <a:spLocks noChangeArrowheads="1"/>
          </p:cNvSpPr>
          <p:nvPr/>
        </p:nvSpPr>
        <p:spPr bwMode="auto">
          <a:xfrm>
            <a:off x="4954588" y="29733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1" name="Rectangle 94"/>
          <p:cNvSpPr>
            <a:spLocks noChangeArrowheads="1"/>
          </p:cNvSpPr>
          <p:nvPr/>
        </p:nvSpPr>
        <p:spPr bwMode="auto">
          <a:xfrm>
            <a:off x="5446713" y="29733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2" name="Rectangle 95"/>
          <p:cNvSpPr>
            <a:spLocks noChangeArrowheads="1"/>
          </p:cNvSpPr>
          <p:nvPr/>
        </p:nvSpPr>
        <p:spPr bwMode="auto">
          <a:xfrm>
            <a:off x="5937250" y="29733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3" name="Rectangle 96"/>
          <p:cNvSpPr>
            <a:spLocks noChangeArrowheads="1"/>
          </p:cNvSpPr>
          <p:nvPr/>
        </p:nvSpPr>
        <p:spPr bwMode="auto">
          <a:xfrm>
            <a:off x="6427788" y="29733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4" name="Rectangle 97"/>
          <p:cNvSpPr>
            <a:spLocks noChangeArrowheads="1"/>
          </p:cNvSpPr>
          <p:nvPr/>
        </p:nvSpPr>
        <p:spPr bwMode="auto">
          <a:xfrm>
            <a:off x="6918325" y="29733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5" name="Rectangle 98"/>
          <p:cNvSpPr>
            <a:spLocks noChangeArrowheads="1"/>
          </p:cNvSpPr>
          <p:nvPr/>
        </p:nvSpPr>
        <p:spPr bwMode="auto">
          <a:xfrm>
            <a:off x="7408863" y="29733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6" name="Rectangle 99"/>
          <p:cNvSpPr>
            <a:spLocks noChangeArrowheads="1"/>
          </p:cNvSpPr>
          <p:nvPr/>
        </p:nvSpPr>
        <p:spPr bwMode="auto">
          <a:xfrm>
            <a:off x="7899400" y="29733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7" name="Rectangle 100"/>
          <p:cNvSpPr>
            <a:spLocks noChangeArrowheads="1"/>
          </p:cNvSpPr>
          <p:nvPr/>
        </p:nvSpPr>
        <p:spPr bwMode="auto">
          <a:xfrm>
            <a:off x="8389938" y="29733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8" name="Rectangle 101"/>
          <p:cNvSpPr>
            <a:spLocks noChangeArrowheads="1"/>
          </p:cNvSpPr>
          <p:nvPr/>
        </p:nvSpPr>
        <p:spPr bwMode="auto">
          <a:xfrm>
            <a:off x="4954588" y="34575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29" name="Rectangle 102"/>
          <p:cNvSpPr>
            <a:spLocks noChangeArrowheads="1"/>
          </p:cNvSpPr>
          <p:nvPr/>
        </p:nvSpPr>
        <p:spPr bwMode="auto">
          <a:xfrm>
            <a:off x="5446713" y="34575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0" name="Rectangle 103"/>
          <p:cNvSpPr>
            <a:spLocks noChangeArrowheads="1"/>
          </p:cNvSpPr>
          <p:nvPr/>
        </p:nvSpPr>
        <p:spPr bwMode="auto">
          <a:xfrm>
            <a:off x="5937250" y="34575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1" name="Rectangle 104"/>
          <p:cNvSpPr>
            <a:spLocks noChangeArrowheads="1"/>
          </p:cNvSpPr>
          <p:nvPr/>
        </p:nvSpPr>
        <p:spPr bwMode="auto">
          <a:xfrm>
            <a:off x="6427788" y="34575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2" name="Rectangle 105"/>
          <p:cNvSpPr>
            <a:spLocks noChangeArrowheads="1"/>
          </p:cNvSpPr>
          <p:nvPr/>
        </p:nvSpPr>
        <p:spPr bwMode="auto">
          <a:xfrm>
            <a:off x="6918325" y="34575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3" name="Rectangle 106"/>
          <p:cNvSpPr>
            <a:spLocks noChangeArrowheads="1"/>
          </p:cNvSpPr>
          <p:nvPr/>
        </p:nvSpPr>
        <p:spPr bwMode="auto">
          <a:xfrm>
            <a:off x="7408863" y="34575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4" name="Rectangle 107"/>
          <p:cNvSpPr>
            <a:spLocks noChangeArrowheads="1"/>
          </p:cNvSpPr>
          <p:nvPr/>
        </p:nvSpPr>
        <p:spPr bwMode="auto">
          <a:xfrm>
            <a:off x="7899400" y="34575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5" name="Rectangle 108"/>
          <p:cNvSpPr>
            <a:spLocks noChangeArrowheads="1"/>
          </p:cNvSpPr>
          <p:nvPr/>
        </p:nvSpPr>
        <p:spPr bwMode="auto">
          <a:xfrm>
            <a:off x="8389938" y="34575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6" name="Rectangle 109"/>
          <p:cNvSpPr>
            <a:spLocks noChangeArrowheads="1"/>
          </p:cNvSpPr>
          <p:nvPr/>
        </p:nvSpPr>
        <p:spPr bwMode="auto">
          <a:xfrm>
            <a:off x="4954588" y="39481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7" name="Rectangle 110"/>
          <p:cNvSpPr>
            <a:spLocks noChangeArrowheads="1"/>
          </p:cNvSpPr>
          <p:nvPr/>
        </p:nvSpPr>
        <p:spPr bwMode="auto">
          <a:xfrm>
            <a:off x="5446713" y="39481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8" name="Rectangle 111"/>
          <p:cNvSpPr>
            <a:spLocks noChangeArrowheads="1"/>
          </p:cNvSpPr>
          <p:nvPr/>
        </p:nvSpPr>
        <p:spPr bwMode="auto">
          <a:xfrm>
            <a:off x="5937250" y="39481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39" name="Rectangle 112"/>
          <p:cNvSpPr>
            <a:spLocks noChangeArrowheads="1"/>
          </p:cNvSpPr>
          <p:nvPr/>
        </p:nvSpPr>
        <p:spPr bwMode="auto">
          <a:xfrm>
            <a:off x="6427788" y="39481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0" name="Rectangle 113"/>
          <p:cNvSpPr>
            <a:spLocks noChangeArrowheads="1"/>
          </p:cNvSpPr>
          <p:nvPr/>
        </p:nvSpPr>
        <p:spPr bwMode="auto">
          <a:xfrm>
            <a:off x="6918325" y="39481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1" name="Rectangle 114"/>
          <p:cNvSpPr>
            <a:spLocks noChangeArrowheads="1"/>
          </p:cNvSpPr>
          <p:nvPr/>
        </p:nvSpPr>
        <p:spPr bwMode="auto">
          <a:xfrm>
            <a:off x="7408863" y="39481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2" name="Rectangle 115"/>
          <p:cNvSpPr>
            <a:spLocks noChangeArrowheads="1"/>
          </p:cNvSpPr>
          <p:nvPr/>
        </p:nvSpPr>
        <p:spPr bwMode="auto">
          <a:xfrm>
            <a:off x="7899400" y="39481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3" name="Rectangle 116"/>
          <p:cNvSpPr>
            <a:spLocks noChangeArrowheads="1"/>
          </p:cNvSpPr>
          <p:nvPr/>
        </p:nvSpPr>
        <p:spPr bwMode="auto">
          <a:xfrm>
            <a:off x="8389938" y="39481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4" name="Rectangle 117"/>
          <p:cNvSpPr>
            <a:spLocks noChangeArrowheads="1"/>
          </p:cNvSpPr>
          <p:nvPr/>
        </p:nvSpPr>
        <p:spPr bwMode="auto">
          <a:xfrm>
            <a:off x="4954588" y="44291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5" name="Rectangle 118"/>
          <p:cNvSpPr>
            <a:spLocks noChangeArrowheads="1"/>
          </p:cNvSpPr>
          <p:nvPr/>
        </p:nvSpPr>
        <p:spPr bwMode="auto">
          <a:xfrm>
            <a:off x="5446713" y="44291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6" name="Rectangle 119"/>
          <p:cNvSpPr>
            <a:spLocks noChangeArrowheads="1"/>
          </p:cNvSpPr>
          <p:nvPr/>
        </p:nvSpPr>
        <p:spPr bwMode="auto">
          <a:xfrm>
            <a:off x="5937250" y="44291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7" name="Rectangle 120"/>
          <p:cNvSpPr>
            <a:spLocks noChangeArrowheads="1"/>
          </p:cNvSpPr>
          <p:nvPr/>
        </p:nvSpPr>
        <p:spPr bwMode="auto">
          <a:xfrm>
            <a:off x="6427788" y="44291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8" name="Rectangle 121"/>
          <p:cNvSpPr>
            <a:spLocks noChangeArrowheads="1"/>
          </p:cNvSpPr>
          <p:nvPr/>
        </p:nvSpPr>
        <p:spPr bwMode="auto">
          <a:xfrm>
            <a:off x="6918325" y="44291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49" name="Rectangle 122"/>
          <p:cNvSpPr>
            <a:spLocks noChangeArrowheads="1"/>
          </p:cNvSpPr>
          <p:nvPr/>
        </p:nvSpPr>
        <p:spPr bwMode="auto">
          <a:xfrm>
            <a:off x="7408863" y="44291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0" name="Rectangle 123"/>
          <p:cNvSpPr>
            <a:spLocks noChangeArrowheads="1"/>
          </p:cNvSpPr>
          <p:nvPr/>
        </p:nvSpPr>
        <p:spPr bwMode="auto">
          <a:xfrm>
            <a:off x="7899400" y="44291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1" name="Rectangle 124"/>
          <p:cNvSpPr>
            <a:spLocks noChangeArrowheads="1"/>
          </p:cNvSpPr>
          <p:nvPr/>
        </p:nvSpPr>
        <p:spPr bwMode="auto">
          <a:xfrm>
            <a:off x="8389938" y="44291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2" name="Rectangle 125"/>
          <p:cNvSpPr>
            <a:spLocks noChangeArrowheads="1"/>
          </p:cNvSpPr>
          <p:nvPr/>
        </p:nvSpPr>
        <p:spPr bwMode="auto">
          <a:xfrm>
            <a:off x="4954588" y="49196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3" name="Rectangle 126"/>
          <p:cNvSpPr>
            <a:spLocks noChangeArrowheads="1"/>
          </p:cNvSpPr>
          <p:nvPr/>
        </p:nvSpPr>
        <p:spPr bwMode="auto">
          <a:xfrm>
            <a:off x="5446713" y="49196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4" name="Rectangle 127"/>
          <p:cNvSpPr>
            <a:spLocks noChangeArrowheads="1"/>
          </p:cNvSpPr>
          <p:nvPr/>
        </p:nvSpPr>
        <p:spPr bwMode="auto">
          <a:xfrm>
            <a:off x="5937250" y="49196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5" name="Rectangle 128"/>
          <p:cNvSpPr>
            <a:spLocks noChangeArrowheads="1"/>
          </p:cNvSpPr>
          <p:nvPr/>
        </p:nvSpPr>
        <p:spPr bwMode="auto">
          <a:xfrm>
            <a:off x="6427788" y="49196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6" name="Rectangle 129"/>
          <p:cNvSpPr>
            <a:spLocks noChangeArrowheads="1"/>
          </p:cNvSpPr>
          <p:nvPr/>
        </p:nvSpPr>
        <p:spPr bwMode="auto">
          <a:xfrm>
            <a:off x="6918325" y="49196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7" name="Rectangle 130"/>
          <p:cNvSpPr>
            <a:spLocks noChangeArrowheads="1"/>
          </p:cNvSpPr>
          <p:nvPr/>
        </p:nvSpPr>
        <p:spPr bwMode="auto">
          <a:xfrm>
            <a:off x="7408863" y="49196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8" name="Rectangle 131"/>
          <p:cNvSpPr>
            <a:spLocks noChangeArrowheads="1"/>
          </p:cNvSpPr>
          <p:nvPr/>
        </p:nvSpPr>
        <p:spPr bwMode="auto">
          <a:xfrm>
            <a:off x="7899400" y="49196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59" name="Rectangle 132"/>
          <p:cNvSpPr>
            <a:spLocks noChangeArrowheads="1"/>
          </p:cNvSpPr>
          <p:nvPr/>
        </p:nvSpPr>
        <p:spPr bwMode="auto">
          <a:xfrm>
            <a:off x="8389938" y="49196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63560" name="Group 133"/>
          <p:cNvGrpSpPr>
            <a:grpSpLocks/>
          </p:cNvGrpSpPr>
          <p:nvPr/>
        </p:nvGrpSpPr>
        <p:grpSpPr bwMode="auto">
          <a:xfrm>
            <a:off x="2606675" y="5637213"/>
            <a:ext cx="1081088" cy="1068387"/>
            <a:chOff x="1339" y="3268"/>
            <a:chExt cx="932" cy="921"/>
          </a:xfrm>
        </p:grpSpPr>
        <p:sp>
          <p:nvSpPr>
            <p:cNvPr id="63563" name="Rectangle 134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64" name="Rectangle 135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65" name="Rectangle 136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66" name="Rectangle 137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67" name="Rectangle 138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68" name="Rectangle 139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69" name="Rectangle 140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70" name="Rectangle 141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3571" name="Rectangle 142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63561" name="Text Box 143"/>
          <p:cNvSpPr txBox="1">
            <a:spLocks noChangeArrowheads="1"/>
          </p:cNvSpPr>
          <p:nvPr/>
        </p:nvSpPr>
        <p:spPr bwMode="auto">
          <a:xfrm>
            <a:off x="1662113" y="1155700"/>
            <a:ext cx="16700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3562" name="Text Box 144"/>
          <p:cNvSpPr txBox="1">
            <a:spLocks noChangeArrowheads="1"/>
          </p:cNvSpPr>
          <p:nvPr/>
        </p:nvSpPr>
        <p:spPr bwMode="auto">
          <a:xfrm>
            <a:off x="5942013" y="1174750"/>
            <a:ext cx="19621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Processed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8C94F35-5B1A-4B3D-83AE-78099E21F975}" type="slidenum">
              <a:rPr lang="en-US" sz="1400">
                <a:solidFill>
                  <a:schemeClr val="folHlink"/>
                </a:solidFill>
              </a:rPr>
              <a:pPr algn="r"/>
              <a:t>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Morphology: Quick Example</a:t>
            </a:r>
          </a:p>
        </p:txBody>
      </p:sp>
      <p:sp>
        <p:nvSpPr>
          <p:cNvPr id="1030" name="Rectangle 4"/>
          <p:cNvSpPr>
            <a:spLocks noChangeArrowheads="1"/>
          </p:cNvSpPr>
          <p:nvPr/>
        </p:nvSpPr>
        <p:spPr bwMode="auto">
          <a:xfrm>
            <a:off x="1219200" y="3567113"/>
            <a:ext cx="109188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en-US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417513" y="2273300"/>
          <a:ext cx="4133850" cy="321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orelPhotoPaint.Image.11" r:id="rId4" imgW="5445032" imgH="1895780" progId="">
                  <p:embed/>
                </p:oleObj>
              </mc:Choice>
              <mc:Fallback>
                <p:oleObj name="CorelPhotoPaint.Image.11" r:id="rId4" imgW="5445032" imgH="18957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9" r="66441" b="27008"/>
                      <a:stretch>
                        <a:fillRect/>
                      </a:stretch>
                    </p:blipFill>
                    <p:spPr bwMode="auto">
                      <a:xfrm>
                        <a:off x="417513" y="2273300"/>
                        <a:ext cx="4133850" cy="321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6"/>
          <p:cNvGraphicFramePr>
            <a:graphicFrameLocks noChangeAspect="1"/>
          </p:cNvGraphicFramePr>
          <p:nvPr/>
        </p:nvGraphicFramePr>
        <p:xfrm>
          <a:off x="4591050" y="2263775"/>
          <a:ext cx="4086225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orelPhotoPaint.Image.11" r:id="rId6" imgW="5445032" imgH="1895780" progId="">
                  <p:embed/>
                </p:oleObj>
              </mc:Choice>
              <mc:Fallback>
                <p:oleObj name="CorelPhotoPaint.Image.11" r:id="rId6" imgW="5445032" imgH="18957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664" r="1006" b="27562"/>
                      <a:stretch>
                        <a:fillRect/>
                      </a:stretch>
                    </p:blipFill>
                    <p:spPr bwMode="auto">
                      <a:xfrm>
                        <a:off x="4591050" y="2263775"/>
                        <a:ext cx="4086225" cy="318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1096963" y="5530850"/>
            <a:ext cx="2774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Image after 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32" name="Text Box 10"/>
          <p:cNvSpPr txBox="1">
            <a:spLocks noChangeArrowheads="1"/>
          </p:cNvSpPr>
          <p:nvPr/>
        </p:nvSpPr>
        <p:spPr bwMode="auto">
          <a:xfrm>
            <a:off x="4979988" y="5530850"/>
            <a:ext cx="3308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after segmentation and 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A6E3693-8AAF-4921-8AAD-6074234EC8E6}" type="slidenum">
              <a:rPr lang="en-US" sz="1400">
                <a:solidFill>
                  <a:schemeClr val="folHlink"/>
                </a:solidFill>
              </a:rPr>
              <a:pPr algn="r"/>
              <a:t>30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Effects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latin typeface="Arial" charset="0"/>
                <a:cs typeface="Arial" charset="0"/>
              </a:rPr>
              <a:t>Shrinks the size of foreground (1-valued) objects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latin typeface="Arial" charset="0"/>
                <a:cs typeface="Arial" charset="0"/>
              </a:rPr>
              <a:t>Smoothes object boundaries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latin typeface="Arial" charset="0"/>
                <a:cs typeface="Arial" charset="0"/>
              </a:rPr>
              <a:t>Removes small objects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200" b="1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Rule for Erosion</a:t>
            </a:r>
            <a:r>
              <a:rPr lang="en-US" b="1">
                <a:solidFill>
                  <a:srgbClr val="0000FF"/>
                </a:solidFill>
                <a:latin typeface="Arial" charset="0"/>
                <a:cs typeface="Arial" charset="0"/>
              </a:rPr>
              <a:t/>
            </a:r>
            <a:br>
              <a:rPr lang="en-US" b="1">
                <a:solidFill>
                  <a:srgbClr val="0000FF"/>
                </a:solidFill>
                <a:latin typeface="Arial" charset="0"/>
                <a:cs typeface="Arial" charset="0"/>
              </a:rPr>
            </a:br>
            <a:r>
              <a:rPr lang="en-US" sz="2600">
                <a:latin typeface="Arial" charset="0"/>
                <a:cs typeface="Arial" charset="0"/>
              </a:rPr>
              <a:t>In a binary image, if any of the pixel (in the neighborhood defined by structuring element) is 0, then output is 0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6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600">
                <a:latin typeface="Arial" charset="0"/>
                <a:cs typeface="Arial" charset="0"/>
              </a:rPr>
              <a:t>	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2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1C88121-869A-422F-A9F9-5FAA647561D8}" type="slidenum">
              <a:rPr lang="en-US" sz="1400">
                <a:solidFill>
                  <a:schemeClr val="folHlink"/>
                </a:solidFill>
              </a:rPr>
              <a:pPr algn="r"/>
              <a:t>31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Erosion: Example 1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2322513" y="2003425"/>
          <a:ext cx="4357687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CorelPhotoPaint.Image.11" r:id="rId4" imgW="4357125" imgH="4321890" progId="">
                  <p:embed/>
                </p:oleObj>
              </mc:Choice>
              <mc:Fallback>
                <p:oleObj name="CorelPhotoPaint.Image.11" r:id="rId4" imgW="4357125" imgH="432189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3" y="2003425"/>
                        <a:ext cx="4357687" cy="432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962025" y="2760663"/>
            <a:ext cx="1319213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6650038" y="2636838"/>
            <a:ext cx="15303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After erosion with a disc of radius 10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6654800" y="4808538"/>
            <a:ext cx="15303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After erosion with a disc of radius 20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822325" y="4770438"/>
            <a:ext cx="15303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IE" sz="1800">
                <a:latin typeface="Arial" charset="0"/>
                <a:ea typeface="ＭＳ Ｐゴシック" pitchFamily="34" charset="-128"/>
              </a:rPr>
              <a:t>After erosion with a disc of radius 5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D5C4832-2612-4CF9-A042-231E34987CEE}" type="slidenum">
              <a:rPr lang="en-US" sz="1400">
                <a:solidFill>
                  <a:schemeClr val="folHlink"/>
                </a:solidFill>
              </a:rPr>
              <a:pPr algn="r"/>
              <a:t>32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Erosion: Example 2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057400"/>
            <a:ext cx="6477000" cy="407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940D4F-752E-43E2-8E79-4DF6BA26B2BA}" type="slidenum">
              <a:rPr lang="en-US" sz="1400">
                <a:solidFill>
                  <a:schemeClr val="folHlink"/>
                </a:solidFill>
              </a:rPr>
              <a:pPr algn="r"/>
              <a:t>33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Erosion: Example 3</a:t>
            </a:r>
          </a:p>
        </p:txBody>
      </p:sp>
      <p:pic>
        <p:nvPicPr>
          <p:cNvPr id="66564" name="Picture 6" descr="erosion"/>
          <p:cNvPicPr>
            <a:picLocks noChangeAspect="1" noChangeArrowheads="1"/>
          </p:cNvPicPr>
          <p:nvPr/>
        </p:nvPicPr>
        <p:blipFill>
          <a:blip r:embed="rId3"/>
          <a:srcRect t="10249"/>
          <a:stretch>
            <a:fillRect/>
          </a:stretch>
        </p:blipFill>
        <p:spPr bwMode="auto">
          <a:xfrm>
            <a:off x="285750" y="2151063"/>
            <a:ext cx="8297863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5" name="Text Box 7"/>
          <p:cNvSpPr txBox="1">
            <a:spLocks noChangeArrowheads="1"/>
          </p:cNvSpPr>
          <p:nvPr/>
        </p:nvSpPr>
        <p:spPr bwMode="auto">
          <a:xfrm>
            <a:off x="1150938" y="3808413"/>
            <a:ext cx="16573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6566" name="Text Box 8"/>
          <p:cNvSpPr txBox="1">
            <a:spLocks noChangeArrowheads="1"/>
          </p:cNvSpPr>
          <p:nvPr/>
        </p:nvSpPr>
        <p:spPr bwMode="auto">
          <a:xfrm>
            <a:off x="3209925" y="3808413"/>
            <a:ext cx="22288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Erosion by 3*3 square structuring element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6567" name="Text Box 9"/>
          <p:cNvSpPr txBox="1">
            <a:spLocks noChangeArrowheads="1"/>
          </p:cNvSpPr>
          <p:nvPr/>
        </p:nvSpPr>
        <p:spPr bwMode="auto">
          <a:xfrm>
            <a:off x="5605463" y="3808413"/>
            <a:ext cx="23685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Erosion by 5*5 square structuring element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66568" name="Rectangle 3"/>
          <p:cNvSpPr>
            <a:spLocks noChangeArrowheads="1"/>
          </p:cNvSpPr>
          <p:nvPr/>
        </p:nvSpPr>
        <p:spPr bwMode="auto">
          <a:xfrm>
            <a:off x="1219200" y="5334000"/>
            <a:ext cx="6705600" cy="5238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 b="1"/>
              <a:t>Note:</a:t>
            </a:r>
            <a:r>
              <a:rPr lang="en-IE" sz="2400"/>
              <a:t> In these examples a 1 refers to a black pixel!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BC65A11-7202-4F4A-8470-8A919E66D0D7}" type="slidenum">
              <a:rPr lang="en-US" sz="1400">
                <a:solidFill>
                  <a:schemeClr val="folHlink"/>
                </a:solidFill>
              </a:rPr>
              <a:pPr algn="r"/>
              <a:t>34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Erosion</a:t>
            </a:r>
          </a:p>
        </p:txBody>
      </p:sp>
      <p:sp>
        <p:nvSpPr>
          <p:cNvPr id="13318" name="Rectangle 3"/>
          <p:cNvSpPr>
            <a:spLocks noChangeArrowheads="1"/>
          </p:cNvSpPr>
          <p:nvPr/>
        </p:nvSpPr>
        <p:spPr bwMode="auto">
          <a:xfrm>
            <a:off x="457200" y="1790700"/>
            <a:ext cx="822960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solidFill>
                  <a:schemeClr val="folHlink"/>
                </a:solidFill>
                <a:latin typeface="Arial" charset="0"/>
                <a:cs typeface="Arial" charset="0"/>
              </a:rPr>
              <a:t>Erosion can split apart joined objects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solidFill>
                  <a:schemeClr val="folHlink"/>
                </a:solidFill>
                <a:latin typeface="Arial" charset="0"/>
                <a:cs typeface="Arial" charset="0"/>
              </a:rPr>
              <a:t>Erosion can strip away extrusions</a:t>
            </a:r>
            <a:endParaRPr lang="en-US" sz="2400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2819400" y="4572000"/>
          <a:ext cx="26670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CorelPhotoPaint.Image.9" r:id="rId4" imgW="5388875" imgH="6376429" progId="">
                  <p:embed/>
                </p:oleObj>
              </mc:Choice>
              <mc:Fallback>
                <p:oleObj name="CorelPhotoPaint.Image.9" r:id="rId4" imgW="5388875" imgH="6376429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814" t="44785" r="13844" b="27782"/>
                      <a:stretch>
                        <a:fillRect/>
                      </a:stretch>
                    </p:blipFill>
                    <p:spPr bwMode="auto">
                      <a:xfrm>
                        <a:off x="2819400" y="4572000"/>
                        <a:ext cx="2667000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7"/>
          <p:cNvGraphicFramePr>
            <a:graphicFrameLocks noChangeAspect="1"/>
          </p:cNvGraphicFramePr>
          <p:nvPr/>
        </p:nvGraphicFramePr>
        <p:xfrm>
          <a:off x="2667000" y="2590800"/>
          <a:ext cx="35052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CorelPhotoPaint.Image.9" r:id="rId6" imgW="5388875" imgH="6376429" progId="">
                  <p:embed/>
                </p:oleObj>
              </mc:Choice>
              <mc:Fallback>
                <p:oleObj name="CorelPhotoPaint.Image.9" r:id="rId6" imgW="5388875" imgH="6376429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71" t="2415" r="15906" b="68159"/>
                      <a:stretch>
                        <a:fillRect/>
                      </a:stretch>
                    </p:blipFill>
                    <p:spPr bwMode="auto">
                      <a:xfrm>
                        <a:off x="2667000" y="2590800"/>
                        <a:ext cx="35052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33400" y="5992813"/>
            <a:ext cx="497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2400" b="1">
                <a:solidFill>
                  <a:schemeClr val="folHlink"/>
                </a:solidFill>
                <a:latin typeface="Arial" charset="0"/>
                <a:cs typeface="Arial" charset="0"/>
              </a:rPr>
              <a:t>Watch out:</a:t>
            </a:r>
            <a:r>
              <a:rPr lang="en-IE" sz="2400">
                <a:solidFill>
                  <a:schemeClr val="folHlink"/>
                </a:solidFill>
                <a:latin typeface="Arial" charset="0"/>
                <a:cs typeface="Arial" charset="0"/>
              </a:rPr>
              <a:t> Erosion shrinks objects</a:t>
            </a:r>
            <a:endParaRPr lang="en-US" sz="2400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BE13C56-D66D-42B0-B012-F41D098FF6EE}" type="slidenum">
              <a:rPr lang="en-US" sz="1400">
                <a:solidFill>
                  <a:schemeClr val="folHlink"/>
                </a:solidFill>
              </a:rPr>
              <a:pPr algn="r"/>
              <a:t>35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Exercise</a:t>
            </a:r>
          </a:p>
        </p:txBody>
      </p:sp>
      <p:sp>
        <p:nvSpPr>
          <p:cNvPr id="67588" name="Text Box 6"/>
          <p:cNvSpPr txBox="1">
            <a:spLocks noChangeArrowheads="1"/>
          </p:cNvSpPr>
          <p:nvPr/>
        </p:nvSpPr>
        <p:spPr bwMode="auto">
          <a:xfrm>
            <a:off x="1306513" y="1981200"/>
            <a:ext cx="66944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Count the number of coins in the given image</a:t>
            </a:r>
          </a:p>
        </p:txBody>
      </p:sp>
      <p:pic>
        <p:nvPicPr>
          <p:cNvPr id="6758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590800"/>
            <a:ext cx="48387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E846ACF-915B-4C02-9B32-DA13BBA3334D}" type="slidenum">
              <a:rPr lang="en-US" sz="1400">
                <a:solidFill>
                  <a:schemeClr val="folHlink"/>
                </a:solidFill>
              </a:rPr>
              <a:pPr algn="r"/>
              <a:t>36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Exercise: Solution</a:t>
            </a:r>
          </a:p>
        </p:txBody>
      </p:sp>
      <p:pic>
        <p:nvPicPr>
          <p:cNvPr id="6861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438400"/>
            <a:ext cx="2819400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461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2438400"/>
            <a:ext cx="281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4617" name="Text Box 9"/>
          <p:cNvSpPr txBox="1">
            <a:spLocks noChangeArrowheads="1"/>
          </p:cNvSpPr>
          <p:nvPr/>
        </p:nvSpPr>
        <p:spPr bwMode="auto">
          <a:xfrm rot="-5400000">
            <a:off x="3697288" y="3289300"/>
            <a:ext cx="2216150" cy="46672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Perform Erosion</a:t>
            </a:r>
          </a:p>
        </p:txBody>
      </p:sp>
      <p:sp>
        <p:nvSpPr>
          <p:cNvPr id="68615" name="Text Box 10"/>
          <p:cNvSpPr txBox="1">
            <a:spLocks noChangeArrowheads="1"/>
          </p:cNvSpPr>
          <p:nvPr/>
        </p:nvSpPr>
        <p:spPr bwMode="auto">
          <a:xfrm rot="-5400000">
            <a:off x="-478631" y="3296444"/>
            <a:ext cx="2490787" cy="46672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Binarize the image</a:t>
            </a:r>
          </a:p>
        </p:txBody>
      </p:sp>
      <p:sp>
        <p:nvSpPr>
          <p:cNvPr id="964620" name="Text Box 12"/>
          <p:cNvSpPr txBox="1">
            <a:spLocks noChangeArrowheads="1"/>
          </p:cNvSpPr>
          <p:nvPr/>
        </p:nvSpPr>
        <p:spPr bwMode="auto">
          <a:xfrm>
            <a:off x="588963" y="5334000"/>
            <a:ext cx="8031162" cy="46672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Use connected component labeling to count the number of coins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6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6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7" grpId="0" animBg="1"/>
      <p:bldP spid="9646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A7643CB-5295-4753-91F4-794957272628}" type="slidenum">
              <a:rPr lang="en-US" sz="1400">
                <a:solidFill>
                  <a:schemeClr val="folHlink"/>
                </a:solidFill>
              </a:rPr>
              <a:pPr algn="r"/>
              <a:t>37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</a:t>
            </a:r>
          </a:p>
        </p:txBody>
      </p:sp>
      <p:pic>
        <p:nvPicPr>
          <p:cNvPr id="69636" name="Picture 4" descr="BinaryDilationAll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514600"/>
            <a:ext cx="76581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FA06487-3048-4763-80FA-720B4DE98208}" type="slidenum">
              <a:rPr lang="en-US" sz="1400">
                <a:solidFill>
                  <a:schemeClr val="folHlink"/>
                </a:solidFill>
              </a:rPr>
              <a:pPr algn="r"/>
              <a:t>38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457200" y="2819400"/>
            <a:ext cx="80772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>
                <a:latin typeface="Arial" charset="0"/>
                <a:cs typeface="Arial" charset="0"/>
              </a:rPr>
              <a:t>The dilation of two sets A and B is defined as: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AutoNum type="arabicPeriod"/>
            </a:pPr>
            <a:endParaRPr lang="en-US" sz="2400">
              <a:latin typeface="Arial" charset="0"/>
              <a:cs typeface="Arial" charset="0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AutoNum type="arabicPeriod"/>
            </a:pPr>
            <a:endParaRPr lang="en-US" sz="2400">
              <a:latin typeface="Arial" charset="0"/>
              <a:cs typeface="Arial" charset="0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2400">
                <a:latin typeface="Arial" charset="0"/>
                <a:cs typeface="Arial" charset="0"/>
              </a:rPr>
              <a:t>	i.e. when the reflection of set </a:t>
            </a:r>
            <a:r>
              <a:rPr lang="en-US" sz="2400" i="1">
                <a:latin typeface="Arial" charset="0"/>
                <a:cs typeface="Arial" charset="0"/>
              </a:rPr>
              <a:t>B</a:t>
            </a:r>
            <a:r>
              <a:rPr lang="en-US" sz="2400">
                <a:latin typeface="Arial" charset="0"/>
                <a:cs typeface="Arial" charset="0"/>
              </a:rPr>
              <a:t> about its origin is shifted by </a:t>
            </a:r>
            <a:r>
              <a:rPr lang="en-US" sz="2400" i="1">
                <a:latin typeface="Arial" charset="0"/>
                <a:cs typeface="Arial" charset="0"/>
              </a:rPr>
              <a:t>z</a:t>
            </a:r>
            <a:r>
              <a:rPr lang="en-US" sz="2400">
                <a:latin typeface="Arial" charset="0"/>
                <a:cs typeface="Arial" charset="0"/>
              </a:rPr>
              <a:t>, the dilation of </a:t>
            </a:r>
            <a:r>
              <a:rPr lang="en-US" sz="2400" i="1">
                <a:latin typeface="Arial" charset="0"/>
                <a:cs typeface="Arial" charset="0"/>
              </a:rPr>
              <a:t>A</a:t>
            </a:r>
            <a:r>
              <a:rPr lang="en-US" sz="2400">
                <a:latin typeface="Arial" charset="0"/>
                <a:cs typeface="Arial" charset="0"/>
              </a:rPr>
              <a:t> by </a:t>
            </a:r>
            <a:r>
              <a:rPr lang="en-US" sz="2400" i="1">
                <a:latin typeface="Arial" charset="0"/>
                <a:cs typeface="Arial" charset="0"/>
              </a:rPr>
              <a:t>B</a:t>
            </a:r>
            <a:r>
              <a:rPr lang="en-US" sz="2400">
                <a:latin typeface="Arial" charset="0"/>
                <a:cs typeface="Arial" charset="0"/>
              </a:rPr>
              <a:t> is the set of all displacements such that overlap </a:t>
            </a:r>
            <a:r>
              <a:rPr lang="en-US" sz="2400" i="1">
                <a:latin typeface="Arial" charset="0"/>
                <a:cs typeface="Arial" charset="0"/>
              </a:rPr>
              <a:t>A</a:t>
            </a:r>
            <a:r>
              <a:rPr lang="en-US" sz="2400">
                <a:latin typeface="Arial" charset="0"/>
                <a:cs typeface="Arial" charset="0"/>
              </a:rPr>
              <a:t> by at least one element</a:t>
            </a:r>
          </a:p>
        </p:txBody>
      </p:sp>
      <p:sp>
        <p:nvSpPr>
          <p:cNvPr id="980998" name="Rectangle 6"/>
          <p:cNvSpPr>
            <a:spLocks noChangeArrowheads="1"/>
          </p:cNvSpPr>
          <p:nvPr/>
        </p:nvSpPr>
        <p:spPr bwMode="auto">
          <a:xfrm>
            <a:off x="685800" y="1979613"/>
            <a:ext cx="2173288" cy="528637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Definition 1:</a:t>
            </a:r>
            <a:r>
              <a:rPr lang="en-US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981001" name="Text Box 9"/>
          <p:cNvSpPr txBox="1">
            <a:spLocks noChangeArrowheads="1"/>
          </p:cNvSpPr>
          <p:nvPr/>
        </p:nvSpPr>
        <p:spPr bwMode="auto">
          <a:xfrm>
            <a:off x="5181600" y="5562600"/>
            <a:ext cx="2759075" cy="7397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cs typeface="Arial" charset="0"/>
              </a:rPr>
              <a:t>We will only consider symmetric SEs so reflection will have no effect</a:t>
            </a:r>
          </a:p>
        </p:txBody>
      </p:sp>
      <p:sp>
        <p:nvSpPr>
          <p:cNvPr id="14344" name="Line 10"/>
          <p:cNvSpPr>
            <a:spLocks noChangeShapeType="1"/>
          </p:cNvSpPr>
          <p:nvPr/>
        </p:nvSpPr>
        <p:spPr bwMode="auto">
          <a:xfrm>
            <a:off x="4038600" y="4470400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101850" y="3287713"/>
          <a:ext cx="42227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4" imgW="1612800" imgH="241200" progId="Equation.3">
                  <p:embed/>
                </p:oleObj>
              </mc:Choice>
              <mc:Fallback>
                <p:oleObj name="Equation" r:id="rId4" imgW="1612800" imgH="2412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3287713"/>
                        <a:ext cx="4222750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4217D21-07CD-408B-BA81-BA2547760D51}" type="slidenum">
              <a:rPr lang="en-US" sz="1400">
                <a:solidFill>
                  <a:schemeClr val="folHlink"/>
                </a:solidFill>
              </a:rPr>
              <a:pPr algn="r"/>
              <a:t>39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</a:t>
            </a:r>
          </a:p>
        </p:txBody>
      </p:sp>
      <p:sp>
        <p:nvSpPr>
          <p:cNvPr id="985092" name="Rectangle 4"/>
          <p:cNvSpPr>
            <a:spLocks noChangeArrowheads="1"/>
          </p:cNvSpPr>
          <p:nvPr/>
        </p:nvSpPr>
        <p:spPr bwMode="auto">
          <a:xfrm>
            <a:off x="685800" y="1979613"/>
            <a:ext cx="2173288" cy="528637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Definition 2:</a:t>
            </a:r>
            <a:r>
              <a:rPr lang="en-US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15367" name="Rectangle 3"/>
          <p:cNvSpPr>
            <a:spLocks noChangeArrowheads="1"/>
          </p:cNvSpPr>
          <p:nvPr/>
        </p:nvSpPr>
        <p:spPr bwMode="auto">
          <a:xfrm>
            <a:off x="685800" y="2667000"/>
            <a:ext cx="7848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Dilation of image </a:t>
            </a:r>
            <a:r>
              <a:rPr lang="en-IE" sz="2400" i="1">
                <a:latin typeface="Arial" charset="0"/>
                <a:cs typeface="Arial" charset="0"/>
              </a:rPr>
              <a:t>f</a:t>
            </a:r>
            <a:r>
              <a:rPr lang="en-IE" sz="2400">
                <a:latin typeface="Arial" charset="0"/>
                <a:cs typeface="Arial" charset="0"/>
              </a:rPr>
              <a:t> by structuring element </a:t>
            </a:r>
            <a:r>
              <a:rPr lang="en-IE" sz="2400" i="1">
                <a:latin typeface="Arial" charset="0"/>
                <a:cs typeface="Arial" charset="0"/>
              </a:rPr>
              <a:t>s</a:t>
            </a:r>
            <a:r>
              <a:rPr lang="en-IE" sz="2400">
                <a:latin typeface="Arial" charset="0"/>
                <a:cs typeface="Arial" charset="0"/>
              </a:rPr>
              <a:t> is given by 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 i="1">
                <a:latin typeface="Arial" charset="0"/>
                <a:cs typeface="Arial" charset="0"/>
              </a:rPr>
              <a:t>f </a:t>
            </a:r>
            <a:r>
              <a:rPr lang="en-IE" sz="2400">
                <a:latin typeface="Arial" charset="0"/>
                <a:cs typeface="Arial" charset="0"/>
                <a:sym typeface="Webdings" pitchFamily="18" charset="2"/>
              </a:rPr>
              <a:t>    </a:t>
            </a:r>
            <a:r>
              <a:rPr lang="en-IE" sz="2400" i="1">
                <a:latin typeface="Arial" charset="0"/>
                <a:cs typeface="Arial" charset="0"/>
                <a:sym typeface="Webdings" pitchFamily="18" charset="2"/>
              </a:rPr>
              <a:t>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  <a:sym typeface="Webdings" pitchFamily="18" charset="2"/>
              </a:rPr>
              <a:t>The structuring element s is positioned with its origin at </a:t>
            </a:r>
            <a:r>
              <a:rPr lang="en-IE" sz="2400" i="1">
                <a:latin typeface="Arial" charset="0"/>
                <a:cs typeface="Arial" charset="0"/>
                <a:sym typeface="Webdings" pitchFamily="18" charset="2"/>
              </a:rPr>
              <a:t>(x, y)</a:t>
            </a:r>
            <a:r>
              <a:rPr lang="en-IE" sz="2400">
                <a:latin typeface="Arial" charset="0"/>
                <a:cs typeface="Arial" charset="0"/>
                <a:sym typeface="Webdings" pitchFamily="18" charset="2"/>
              </a:rPr>
              <a:t> and the new pixel value is determined using the rule: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>
              <a:latin typeface="Arial" charset="0"/>
              <a:cs typeface="Arial" charset="0"/>
            </a:endParaRPr>
          </a:p>
        </p:txBody>
      </p:sp>
      <p:graphicFrame>
        <p:nvGraphicFramePr>
          <p:cNvPr id="15362" name="Object 6"/>
          <p:cNvGraphicFramePr>
            <a:graphicFrameLocks noChangeAspect="1"/>
          </p:cNvGraphicFramePr>
          <p:nvPr/>
        </p:nvGraphicFramePr>
        <p:xfrm>
          <a:off x="977900" y="3238500"/>
          <a:ext cx="292100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Equation" r:id="rId4" imgW="164880" imgH="177480" progId="Equation.3">
                  <p:embed/>
                </p:oleObj>
              </mc:Choice>
              <mc:Fallback>
                <p:oleObj name="Equation" r:id="rId4" imgW="16488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3238500"/>
                        <a:ext cx="292100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7"/>
          <p:cNvGraphicFramePr>
            <a:graphicFrameLocks noChangeAspect="1"/>
          </p:cNvGraphicFramePr>
          <p:nvPr/>
        </p:nvGraphicFramePr>
        <p:xfrm>
          <a:off x="2438400" y="4876800"/>
          <a:ext cx="39338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quation" r:id="rId6" imgW="1396800" imgH="457200" progId="Equation.3">
                  <p:embed/>
                </p:oleObj>
              </mc:Choice>
              <mc:Fallback>
                <p:oleObj name="Equation" r:id="rId6" imgW="13968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876800"/>
                        <a:ext cx="3933825" cy="1127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26BB628-3D5A-4242-967F-EDE2C4ED5EFA}" type="slidenum">
              <a:rPr lang="en-US" sz="1400">
                <a:solidFill>
                  <a:schemeClr val="folHlink"/>
                </a:solidFill>
              </a:rPr>
              <a:pPr algn="r"/>
              <a:t>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Introduction</a:t>
            </a:r>
          </a:p>
        </p:txBody>
      </p:sp>
      <p:sp>
        <p:nvSpPr>
          <p:cNvPr id="738309" name="Text Box 5"/>
          <p:cNvSpPr txBox="1">
            <a:spLocks noChangeArrowheads="1"/>
          </p:cNvSpPr>
          <p:nvPr/>
        </p:nvSpPr>
        <p:spPr bwMode="auto">
          <a:xfrm>
            <a:off x="533400" y="2133600"/>
            <a:ext cx="8305800" cy="138271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IE">
                <a:latin typeface="Arial" charset="0"/>
                <a:cs typeface="Arial" charset="0"/>
              </a:rPr>
              <a:t>Morphological image processing describes a range of image processing techniques that deal with the shape (or morphology) of objects in an image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738325" name="Rectangle 21"/>
          <p:cNvSpPr>
            <a:spLocks noChangeArrowheads="1"/>
          </p:cNvSpPr>
          <p:nvPr/>
        </p:nvSpPr>
        <p:spPr bwMode="auto">
          <a:xfrm>
            <a:off x="533400" y="3810000"/>
            <a:ext cx="8229600" cy="152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	Sets in mathematical morphology represents objects in an image. E.g. Set of all white pixels in a binary image.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27480FD-AA8E-4F04-94D0-0F5E0D598A73}" type="slidenum">
              <a:rPr lang="en-US" sz="1400">
                <a:solidFill>
                  <a:schemeClr val="folHlink"/>
                </a:solidFill>
              </a:rPr>
              <a:pPr algn="r"/>
              <a:t>40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 – How to compute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457200" y="1905000"/>
            <a:ext cx="84582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For each background pixel (which we will call the </a:t>
            </a:r>
            <a:r>
              <a:rPr lang="en-US" sz="2000" i="1">
                <a:solidFill>
                  <a:schemeClr val="folHlink"/>
                </a:solidFill>
                <a:latin typeface="Arial" charset="0"/>
                <a:cs typeface="Arial" charset="0"/>
              </a:rPr>
              <a:t>input pixel</a:t>
            </a: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) </a:t>
            </a: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Superimpose the structuring element on top of the input image so that the origin of the structuring element coincides with the input pixel position</a:t>
            </a: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000"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If </a:t>
            </a:r>
            <a:r>
              <a:rPr lang="en-US" sz="2000" i="1">
                <a:solidFill>
                  <a:schemeClr val="folHlink"/>
                </a:solidFill>
                <a:latin typeface="Arial" charset="0"/>
                <a:cs typeface="Arial" charset="0"/>
              </a:rPr>
              <a:t>at least one</a:t>
            </a:r>
            <a:r>
              <a:rPr lang="en-US" sz="2000">
                <a:latin typeface="Arial" charset="0"/>
                <a:cs typeface="Arial" charset="0"/>
              </a:rPr>
              <a:t> pixel in the structuring element coincides with a foreground pixel in the image underneath, then the input pixel is set to the foreground value </a:t>
            </a: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000"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If all the corresponding pixels in the image are background, however, the input pixel is left at the background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4025C66-AD3C-42A9-AC4B-694BBA79197B}" type="slidenum">
              <a:rPr lang="en-US" sz="1400">
                <a:solidFill>
                  <a:schemeClr val="folHlink"/>
                </a:solidFill>
              </a:rPr>
              <a:pPr algn="r"/>
              <a:t>41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Dilation: Example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1905000" y="5943600"/>
            <a:ext cx="54625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1800" i="1"/>
              <a:t>Effect of dilation using a 3×3 square structuring element </a:t>
            </a:r>
          </a:p>
        </p:txBody>
      </p:sp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286000"/>
            <a:ext cx="7315200" cy="294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AutoShape 6"/>
          <p:cNvSpPr>
            <a:spLocks noChangeArrowheads="1"/>
          </p:cNvSpPr>
          <p:nvPr/>
        </p:nvSpPr>
        <p:spPr bwMode="auto">
          <a:xfrm>
            <a:off x="4216400" y="34925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Dilation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31913" y="3357563"/>
            <a:ext cx="2159000" cy="2881312"/>
            <a:chOff x="734" y="2432"/>
            <a:chExt cx="1360" cy="1815"/>
          </a:xfrm>
        </p:grpSpPr>
        <p:grpSp>
          <p:nvGrpSpPr>
            <p:cNvPr id="73344" name="Group 5"/>
            <p:cNvGrpSpPr>
              <a:grpSpLocks/>
            </p:cNvGrpSpPr>
            <p:nvPr/>
          </p:nvGrpSpPr>
          <p:grpSpPr bwMode="auto">
            <a:xfrm>
              <a:off x="734" y="2432"/>
              <a:ext cx="1360" cy="1815"/>
              <a:chOff x="1066" y="1706"/>
              <a:chExt cx="1360" cy="1815"/>
            </a:xfrm>
          </p:grpSpPr>
          <p:sp>
            <p:nvSpPr>
              <p:cNvPr id="73346" name="Rectangle 6"/>
              <p:cNvSpPr>
                <a:spLocks noChangeArrowheads="1"/>
              </p:cNvSpPr>
              <p:nvPr/>
            </p:nvSpPr>
            <p:spPr bwMode="auto">
              <a:xfrm>
                <a:off x="1066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47" name="Rectangle 7"/>
              <p:cNvSpPr>
                <a:spLocks noChangeArrowheads="1"/>
              </p:cNvSpPr>
              <p:nvPr/>
            </p:nvSpPr>
            <p:spPr bwMode="auto">
              <a:xfrm>
                <a:off x="1156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48" name="Rectangle 8"/>
              <p:cNvSpPr>
                <a:spLocks noChangeArrowheads="1"/>
              </p:cNvSpPr>
              <p:nvPr/>
            </p:nvSpPr>
            <p:spPr bwMode="auto">
              <a:xfrm>
                <a:off x="1247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49" name="Rectangle 9"/>
              <p:cNvSpPr>
                <a:spLocks noChangeArrowheads="1"/>
              </p:cNvSpPr>
              <p:nvPr/>
            </p:nvSpPr>
            <p:spPr bwMode="auto">
              <a:xfrm>
                <a:off x="1338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0" name="Rectangle 10"/>
              <p:cNvSpPr>
                <a:spLocks noChangeArrowheads="1"/>
              </p:cNvSpPr>
              <p:nvPr/>
            </p:nvSpPr>
            <p:spPr bwMode="auto">
              <a:xfrm>
                <a:off x="1428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1" name="Rectangle 11"/>
              <p:cNvSpPr>
                <a:spLocks noChangeArrowheads="1"/>
              </p:cNvSpPr>
              <p:nvPr/>
            </p:nvSpPr>
            <p:spPr bwMode="auto">
              <a:xfrm>
                <a:off x="1066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2" name="Rectangle 12"/>
              <p:cNvSpPr>
                <a:spLocks noChangeArrowheads="1"/>
              </p:cNvSpPr>
              <p:nvPr/>
            </p:nvSpPr>
            <p:spPr bwMode="auto">
              <a:xfrm>
                <a:off x="1156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3" name="Rectangle 13"/>
              <p:cNvSpPr>
                <a:spLocks noChangeArrowheads="1"/>
              </p:cNvSpPr>
              <p:nvPr/>
            </p:nvSpPr>
            <p:spPr bwMode="auto">
              <a:xfrm>
                <a:off x="1247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4" name="Rectangle 14"/>
              <p:cNvSpPr>
                <a:spLocks noChangeArrowheads="1"/>
              </p:cNvSpPr>
              <p:nvPr/>
            </p:nvSpPr>
            <p:spPr bwMode="auto">
              <a:xfrm>
                <a:off x="1338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5" name="Rectangle 15"/>
              <p:cNvSpPr>
                <a:spLocks noChangeArrowheads="1"/>
              </p:cNvSpPr>
              <p:nvPr/>
            </p:nvSpPr>
            <p:spPr bwMode="auto">
              <a:xfrm>
                <a:off x="1428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6" name="Rectangle 16"/>
              <p:cNvSpPr>
                <a:spLocks noChangeArrowheads="1"/>
              </p:cNvSpPr>
              <p:nvPr/>
            </p:nvSpPr>
            <p:spPr bwMode="auto">
              <a:xfrm>
                <a:off x="1066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7" name="Rectangle 17"/>
              <p:cNvSpPr>
                <a:spLocks noChangeArrowheads="1"/>
              </p:cNvSpPr>
              <p:nvPr/>
            </p:nvSpPr>
            <p:spPr bwMode="auto">
              <a:xfrm>
                <a:off x="1156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8" name="Rectangle 18"/>
              <p:cNvSpPr>
                <a:spLocks noChangeArrowheads="1"/>
              </p:cNvSpPr>
              <p:nvPr/>
            </p:nvSpPr>
            <p:spPr bwMode="auto">
              <a:xfrm>
                <a:off x="1247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59" name="Rectangle 19"/>
              <p:cNvSpPr>
                <a:spLocks noChangeArrowheads="1"/>
              </p:cNvSpPr>
              <p:nvPr/>
            </p:nvSpPr>
            <p:spPr bwMode="auto">
              <a:xfrm>
                <a:off x="1338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0" name="Rectangle 20"/>
              <p:cNvSpPr>
                <a:spLocks noChangeArrowheads="1"/>
              </p:cNvSpPr>
              <p:nvPr/>
            </p:nvSpPr>
            <p:spPr bwMode="auto">
              <a:xfrm>
                <a:off x="1428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1" name="Rectangle 21"/>
              <p:cNvSpPr>
                <a:spLocks noChangeArrowheads="1"/>
              </p:cNvSpPr>
              <p:nvPr/>
            </p:nvSpPr>
            <p:spPr bwMode="auto">
              <a:xfrm>
                <a:off x="1066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2" name="Rectangle 22"/>
              <p:cNvSpPr>
                <a:spLocks noChangeArrowheads="1"/>
              </p:cNvSpPr>
              <p:nvPr/>
            </p:nvSpPr>
            <p:spPr bwMode="auto">
              <a:xfrm>
                <a:off x="1156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3" name="Rectangle 23"/>
              <p:cNvSpPr>
                <a:spLocks noChangeArrowheads="1"/>
              </p:cNvSpPr>
              <p:nvPr/>
            </p:nvSpPr>
            <p:spPr bwMode="auto">
              <a:xfrm>
                <a:off x="1247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4" name="Rectangle 24"/>
              <p:cNvSpPr>
                <a:spLocks noChangeArrowheads="1"/>
              </p:cNvSpPr>
              <p:nvPr/>
            </p:nvSpPr>
            <p:spPr bwMode="auto">
              <a:xfrm>
                <a:off x="1338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5" name="Rectangle 25"/>
              <p:cNvSpPr>
                <a:spLocks noChangeArrowheads="1"/>
              </p:cNvSpPr>
              <p:nvPr/>
            </p:nvSpPr>
            <p:spPr bwMode="auto">
              <a:xfrm>
                <a:off x="1428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6" name="Rectangle 26"/>
              <p:cNvSpPr>
                <a:spLocks noChangeArrowheads="1"/>
              </p:cNvSpPr>
              <p:nvPr/>
            </p:nvSpPr>
            <p:spPr bwMode="auto">
              <a:xfrm>
                <a:off x="1066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7" name="Rectangle 27"/>
              <p:cNvSpPr>
                <a:spLocks noChangeArrowheads="1"/>
              </p:cNvSpPr>
              <p:nvPr/>
            </p:nvSpPr>
            <p:spPr bwMode="auto">
              <a:xfrm>
                <a:off x="1156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8" name="Rectangle 28"/>
              <p:cNvSpPr>
                <a:spLocks noChangeArrowheads="1"/>
              </p:cNvSpPr>
              <p:nvPr/>
            </p:nvSpPr>
            <p:spPr bwMode="auto">
              <a:xfrm>
                <a:off x="1247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69" name="Rectangle 29"/>
              <p:cNvSpPr>
                <a:spLocks noChangeArrowheads="1"/>
              </p:cNvSpPr>
              <p:nvPr/>
            </p:nvSpPr>
            <p:spPr bwMode="auto">
              <a:xfrm>
                <a:off x="1338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0" name="Rectangle 30"/>
              <p:cNvSpPr>
                <a:spLocks noChangeArrowheads="1"/>
              </p:cNvSpPr>
              <p:nvPr/>
            </p:nvSpPr>
            <p:spPr bwMode="auto">
              <a:xfrm>
                <a:off x="1428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1" name="Rectangle 31"/>
              <p:cNvSpPr>
                <a:spLocks noChangeArrowheads="1"/>
              </p:cNvSpPr>
              <p:nvPr/>
            </p:nvSpPr>
            <p:spPr bwMode="auto">
              <a:xfrm>
                <a:off x="1520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2" name="Rectangle 32"/>
              <p:cNvSpPr>
                <a:spLocks noChangeArrowheads="1"/>
              </p:cNvSpPr>
              <p:nvPr/>
            </p:nvSpPr>
            <p:spPr bwMode="auto">
              <a:xfrm>
                <a:off x="1610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3" name="Rectangle 33"/>
              <p:cNvSpPr>
                <a:spLocks noChangeArrowheads="1"/>
              </p:cNvSpPr>
              <p:nvPr/>
            </p:nvSpPr>
            <p:spPr bwMode="auto">
              <a:xfrm>
                <a:off x="1701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4" name="Rectangle 34"/>
              <p:cNvSpPr>
                <a:spLocks noChangeArrowheads="1"/>
              </p:cNvSpPr>
              <p:nvPr/>
            </p:nvSpPr>
            <p:spPr bwMode="auto">
              <a:xfrm>
                <a:off x="1792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5" name="Rectangle 35"/>
              <p:cNvSpPr>
                <a:spLocks noChangeArrowheads="1"/>
              </p:cNvSpPr>
              <p:nvPr/>
            </p:nvSpPr>
            <p:spPr bwMode="auto">
              <a:xfrm>
                <a:off x="1882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6" name="Rectangle 36"/>
              <p:cNvSpPr>
                <a:spLocks noChangeArrowheads="1"/>
              </p:cNvSpPr>
              <p:nvPr/>
            </p:nvSpPr>
            <p:spPr bwMode="auto">
              <a:xfrm>
                <a:off x="1520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7" name="Rectangle 37"/>
              <p:cNvSpPr>
                <a:spLocks noChangeArrowheads="1"/>
              </p:cNvSpPr>
              <p:nvPr/>
            </p:nvSpPr>
            <p:spPr bwMode="auto">
              <a:xfrm>
                <a:off x="1610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8" name="Rectangle 38"/>
              <p:cNvSpPr>
                <a:spLocks noChangeArrowheads="1"/>
              </p:cNvSpPr>
              <p:nvPr/>
            </p:nvSpPr>
            <p:spPr bwMode="auto">
              <a:xfrm>
                <a:off x="1701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79" name="Rectangle 39"/>
              <p:cNvSpPr>
                <a:spLocks noChangeArrowheads="1"/>
              </p:cNvSpPr>
              <p:nvPr/>
            </p:nvSpPr>
            <p:spPr bwMode="auto">
              <a:xfrm>
                <a:off x="1792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0" name="Rectangle 40"/>
              <p:cNvSpPr>
                <a:spLocks noChangeArrowheads="1"/>
              </p:cNvSpPr>
              <p:nvPr/>
            </p:nvSpPr>
            <p:spPr bwMode="auto">
              <a:xfrm>
                <a:off x="1882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1" name="Rectangle 41"/>
              <p:cNvSpPr>
                <a:spLocks noChangeArrowheads="1"/>
              </p:cNvSpPr>
              <p:nvPr/>
            </p:nvSpPr>
            <p:spPr bwMode="auto">
              <a:xfrm>
                <a:off x="1520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2" name="Rectangle 42"/>
              <p:cNvSpPr>
                <a:spLocks noChangeArrowheads="1"/>
              </p:cNvSpPr>
              <p:nvPr/>
            </p:nvSpPr>
            <p:spPr bwMode="auto">
              <a:xfrm>
                <a:off x="1610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3" name="Rectangle 43"/>
              <p:cNvSpPr>
                <a:spLocks noChangeArrowheads="1"/>
              </p:cNvSpPr>
              <p:nvPr/>
            </p:nvSpPr>
            <p:spPr bwMode="auto">
              <a:xfrm>
                <a:off x="1701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4" name="Rectangle 44"/>
              <p:cNvSpPr>
                <a:spLocks noChangeArrowheads="1"/>
              </p:cNvSpPr>
              <p:nvPr/>
            </p:nvSpPr>
            <p:spPr bwMode="auto">
              <a:xfrm>
                <a:off x="1792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5" name="Rectangle 45"/>
              <p:cNvSpPr>
                <a:spLocks noChangeArrowheads="1"/>
              </p:cNvSpPr>
              <p:nvPr/>
            </p:nvSpPr>
            <p:spPr bwMode="auto">
              <a:xfrm>
                <a:off x="1882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6" name="Rectangle 46"/>
              <p:cNvSpPr>
                <a:spLocks noChangeArrowheads="1"/>
              </p:cNvSpPr>
              <p:nvPr/>
            </p:nvSpPr>
            <p:spPr bwMode="auto">
              <a:xfrm>
                <a:off x="1520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7" name="Rectangle 47"/>
              <p:cNvSpPr>
                <a:spLocks noChangeArrowheads="1"/>
              </p:cNvSpPr>
              <p:nvPr/>
            </p:nvSpPr>
            <p:spPr bwMode="auto">
              <a:xfrm>
                <a:off x="1610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8" name="Rectangle 48"/>
              <p:cNvSpPr>
                <a:spLocks noChangeArrowheads="1"/>
              </p:cNvSpPr>
              <p:nvPr/>
            </p:nvSpPr>
            <p:spPr bwMode="auto">
              <a:xfrm>
                <a:off x="1701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89" name="Rectangle 49"/>
              <p:cNvSpPr>
                <a:spLocks noChangeArrowheads="1"/>
              </p:cNvSpPr>
              <p:nvPr/>
            </p:nvSpPr>
            <p:spPr bwMode="auto">
              <a:xfrm>
                <a:off x="1792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0" name="Rectangle 50"/>
              <p:cNvSpPr>
                <a:spLocks noChangeArrowheads="1"/>
              </p:cNvSpPr>
              <p:nvPr/>
            </p:nvSpPr>
            <p:spPr bwMode="auto">
              <a:xfrm>
                <a:off x="1882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1" name="Rectangle 51"/>
              <p:cNvSpPr>
                <a:spLocks noChangeArrowheads="1"/>
              </p:cNvSpPr>
              <p:nvPr/>
            </p:nvSpPr>
            <p:spPr bwMode="auto">
              <a:xfrm>
                <a:off x="1520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2" name="Rectangle 52"/>
              <p:cNvSpPr>
                <a:spLocks noChangeArrowheads="1"/>
              </p:cNvSpPr>
              <p:nvPr/>
            </p:nvSpPr>
            <p:spPr bwMode="auto">
              <a:xfrm>
                <a:off x="1610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3" name="Rectangle 53"/>
              <p:cNvSpPr>
                <a:spLocks noChangeArrowheads="1"/>
              </p:cNvSpPr>
              <p:nvPr/>
            </p:nvSpPr>
            <p:spPr bwMode="auto">
              <a:xfrm>
                <a:off x="1701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4" name="Rectangle 54"/>
              <p:cNvSpPr>
                <a:spLocks noChangeArrowheads="1"/>
              </p:cNvSpPr>
              <p:nvPr/>
            </p:nvSpPr>
            <p:spPr bwMode="auto">
              <a:xfrm>
                <a:off x="1792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5" name="Rectangle 55"/>
              <p:cNvSpPr>
                <a:spLocks noChangeArrowheads="1"/>
              </p:cNvSpPr>
              <p:nvPr/>
            </p:nvSpPr>
            <p:spPr bwMode="auto">
              <a:xfrm>
                <a:off x="1882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6" name="Rectangle 56"/>
              <p:cNvSpPr>
                <a:spLocks noChangeArrowheads="1"/>
              </p:cNvSpPr>
              <p:nvPr/>
            </p:nvSpPr>
            <p:spPr bwMode="auto">
              <a:xfrm>
                <a:off x="1066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7" name="Rectangle 57"/>
              <p:cNvSpPr>
                <a:spLocks noChangeArrowheads="1"/>
              </p:cNvSpPr>
              <p:nvPr/>
            </p:nvSpPr>
            <p:spPr bwMode="auto">
              <a:xfrm>
                <a:off x="1156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8" name="Rectangle 58"/>
              <p:cNvSpPr>
                <a:spLocks noChangeArrowheads="1"/>
              </p:cNvSpPr>
              <p:nvPr/>
            </p:nvSpPr>
            <p:spPr bwMode="auto">
              <a:xfrm>
                <a:off x="1247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399" name="Rectangle 59"/>
              <p:cNvSpPr>
                <a:spLocks noChangeArrowheads="1"/>
              </p:cNvSpPr>
              <p:nvPr/>
            </p:nvSpPr>
            <p:spPr bwMode="auto">
              <a:xfrm>
                <a:off x="1338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0" name="Rectangle 60"/>
              <p:cNvSpPr>
                <a:spLocks noChangeArrowheads="1"/>
              </p:cNvSpPr>
              <p:nvPr/>
            </p:nvSpPr>
            <p:spPr bwMode="auto">
              <a:xfrm>
                <a:off x="1428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1" name="Rectangle 61"/>
              <p:cNvSpPr>
                <a:spLocks noChangeArrowheads="1"/>
              </p:cNvSpPr>
              <p:nvPr/>
            </p:nvSpPr>
            <p:spPr bwMode="auto">
              <a:xfrm>
                <a:off x="1066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2" name="Rectangle 62"/>
              <p:cNvSpPr>
                <a:spLocks noChangeArrowheads="1"/>
              </p:cNvSpPr>
              <p:nvPr/>
            </p:nvSpPr>
            <p:spPr bwMode="auto">
              <a:xfrm>
                <a:off x="1156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3" name="Rectangle 63"/>
              <p:cNvSpPr>
                <a:spLocks noChangeArrowheads="1"/>
              </p:cNvSpPr>
              <p:nvPr/>
            </p:nvSpPr>
            <p:spPr bwMode="auto">
              <a:xfrm>
                <a:off x="1247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4" name="Rectangle 64"/>
              <p:cNvSpPr>
                <a:spLocks noChangeArrowheads="1"/>
              </p:cNvSpPr>
              <p:nvPr/>
            </p:nvSpPr>
            <p:spPr bwMode="auto">
              <a:xfrm>
                <a:off x="1338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5" name="Rectangle 65"/>
              <p:cNvSpPr>
                <a:spLocks noChangeArrowheads="1"/>
              </p:cNvSpPr>
              <p:nvPr/>
            </p:nvSpPr>
            <p:spPr bwMode="auto">
              <a:xfrm>
                <a:off x="1428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6" name="Rectangle 66"/>
              <p:cNvSpPr>
                <a:spLocks noChangeArrowheads="1"/>
              </p:cNvSpPr>
              <p:nvPr/>
            </p:nvSpPr>
            <p:spPr bwMode="auto">
              <a:xfrm>
                <a:off x="1066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7" name="Rectangle 67"/>
              <p:cNvSpPr>
                <a:spLocks noChangeArrowheads="1"/>
              </p:cNvSpPr>
              <p:nvPr/>
            </p:nvSpPr>
            <p:spPr bwMode="auto">
              <a:xfrm>
                <a:off x="1156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8" name="Rectangle 68"/>
              <p:cNvSpPr>
                <a:spLocks noChangeArrowheads="1"/>
              </p:cNvSpPr>
              <p:nvPr/>
            </p:nvSpPr>
            <p:spPr bwMode="auto">
              <a:xfrm>
                <a:off x="1247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09" name="Rectangle 69"/>
              <p:cNvSpPr>
                <a:spLocks noChangeArrowheads="1"/>
              </p:cNvSpPr>
              <p:nvPr/>
            </p:nvSpPr>
            <p:spPr bwMode="auto">
              <a:xfrm>
                <a:off x="1338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0" name="Rectangle 70"/>
              <p:cNvSpPr>
                <a:spLocks noChangeArrowheads="1"/>
              </p:cNvSpPr>
              <p:nvPr/>
            </p:nvSpPr>
            <p:spPr bwMode="auto">
              <a:xfrm>
                <a:off x="1428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1" name="Rectangle 71"/>
              <p:cNvSpPr>
                <a:spLocks noChangeArrowheads="1"/>
              </p:cNvSpPr>
              <p:nvPr/>
            </p:nvSpPr>
            <p:spPr bwMode="auto">
              <a:xfrm>
                <a:off x="1066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2" name="Rectangle 72"/>
              <p:cNvSpPr>
                <a:spLocks noChangeArrowheads="1"/>
              </p:cNvSpPr>
              <p:nvPr/>
            </p:nvSpPr>
            <p:spPr bwMode="auto">
              <a:xfrm>
                <a:off x="1156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3" name="Rectangle 73"/>
              <p:cNvSpPr>
                <a:spLocks noChangeArrowheads="1"/>
              </p:cNvSpPr>
              <p:nvPr/>
            </p:nvSpPr>
            <p:spPr bwMode="auto">
              <a:xfrm>
                <a:off x="1247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4" name="Rectangle 74"/>
              <p:cNvSpPr>
                <a:spLocks noChangeArrowheads="1"/>
              </p:cNvSpPr>
              <p:nvPr/>
            </p:nvSpPr>
            <p:spPr bwMode="auto">
              <a:xfrm>
                <a:off x="1338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5" name="Rectangle 75"/>
              <p:cNvSpPr>
                <a:spLocks noChangeArrowheads="1"/>
              </p:cNvSpPr>
              <p:nvPr/>
            </p:nvSpPr>
            <p:spPr bwMode="auto">
              <a:xfrm>
                <a:off x="1428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6" name="Rectangle 76"/>
              <p:cNvSpPr>
                <a:spLocks noChangeArrowheads="1"/>
              </p:cNvSpPr>
              <p:nvPr/>
            </p:nvSpPr>
            <p:spPr bwMode="auto">
              <a:xfrm>
                <a:off x="1066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7" name="Rectangle 77"/>
              <p:cNvSpPr>
                <a:spLocks noChangeArrowheads="1"/>
              </p:cNvSpPr>
              <p:nvPr/>
            </p:nvSpPr>
            <p:spPr bwMode="auto">
              <a:xfrm>
                <a:off x="1156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8" name="Rectangle 78"/>
              <p:cNvSpPr>
                <a:spLocks noChangeArrowheads="1"/>
              </p:cNvSpPr>
              <p:nvPr/>
            </p:nvSpPr>
            <p:spPr bwMode="auto">
              <a:xfrm>
                <a:off x="1247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19" name="Rectangle 79"/>
              <p:cNvSpPr>
                <a:spLocks noChangeArrowheads="1"/>
              </p:cNvSpPr>
              <p:nvPr/>
            </p:nvSpPr>
            <p:spPr bwMode="auto">
              <a:xfrm>
                <a:off x="1338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0" name="Rectangle 80"/>
              <p:cNvSpPr>
                <a:spLocks noChangeArrowheads="1"/>
              </p:cNvSpPr>
              <p:nvPr/>
            </p:nvSpPr>
            <p:spPr bwMode="auto">
              <a:xfrm>
                <a:off x="1428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1" name="Rectangle 81"/>
              <p:cNvSpPr>
                <a:spLocks noChangeArrowheads="1"/>
              </p:cNvSpPr>
              <p:nvPr/>
            </p:nvSpPr>
            <p:spPr bwMode="auto">
              <a:xfrm>
                <a:off x="1519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2" name="Rectangle 82"/>
              <p:cNvSpPr>
                <a:spLocks noChangeArrowheads="1"/>
              </p:cNvSpPr>
              <p:nvPr/>
            </p:nvSpPr>
            <p:spPr bwMode="auto">
              <a:xfrm>
                <a:off x="1609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3" name="Rectangle 83"/>
              <p:cNvSpPr>
                <a:spLocks noChangeArrowheads="1"/>
              </p:cNvSpPr>
              <p:nvPr/>
            </p:nvSpPr>
            <p:spPr bwMode="auto">
              <a:xfrm>
                <a:off x="1700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4" name="Rectangle 84"/>
              <p:cNvSpPr>
                <a:spLocks noChangeArrowheads="1"/>
              </p:cNvSpPr>
              <p:nvPr/>
            </p:nvSpPr>
            <p:spPr bwMode="auto">
              <a:xfrm>
                <a:off x="1791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5" name="Rectangle 85"/>
              <p:cNvSpPr>
                <a:spLocks noChangeArrowheads="1"/>
              </p:cNvSpPr>
              <p:nvPr/>
            </p:nvSpPr>
            <p:spPr bwMode="auto">
              <a:xfrm>
                <a:off x="1881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6" name="Rectangle 86"/>
              <p:cNvSpPr>
                <a:spLocks noChangeArrowheads="1"/>
              </p:cNvSpPr>
              <p:nvPr/>
            </p:nvSpPr>
            <p:spPr bwMode="auto">
              <a:xfrm>
                <a:off x="1519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7" name="Rectangle 87"/>
              <p:cNvSpPr>
                <a:spLocks noChangeArrowheads="1"/>
              </p:cNvSpPr>
              <p:nvPr/>
            </p:nvSpPr>
            <p:spPr bwMode="auto">
              <a:xfrm>
                <a:off x="1609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8" name="Rectangle 88"/>
              <p:cNvSpPr>
                <a:spLocks noChangeArrowheads="1"/>
              </p:cNvSpPr>
              <p:nvPr/>
            </p:nvSpPr>
            <p:spPr bwMode="auto">
              <a:xfrm>
                <a:off x="1700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29" name="Rectangle 89"/>
              <p:cNvSpPr>
                <a:spLocks noChangeArrowheads="1"/>
              </p:cNvSpPr>
              <p:nvPr/>
            </p:nvSpPr>
            <p:spPr bwMode="auto">
              <a:xfrm>
                <a:off x="1791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0" name="Rectangle 90"/>
              <p:cNvSpPr>
                <a:spLocks noChangeArrowheads="1"/>
              </p:cNvSpPr>
              <p:nvPr/>
            </p:nvSpPr>
            <p:spPr bwMode="auto">
              <a:xfrm>
                <a:off x="1881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1" name="Rectangle 91"/>
              <p:cNvSpPr>
                <a:spLocks noChangeArrowheads="1"/>
              </p:cNvSpPr>
              <p:nvPr/>
            </p:nvSpPr>
            <p:spPr bwMode="auto">
              <a:xfrm>
                <a:off x="1519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2" name="Rectangle 92"/>
              <p:cNvSpPr>
                <a:spLocks noChangeArrowheads="1"/>
              </p:cNvSpPr>
              <p:nvPr/>
            </p:nvSpPr>
            <p:spPr bwMode="auto">
              <a:xfrm>
                <a:off x="1609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3" name="Rectangle 93"/>
              <p:cNvSpPr>
                <a:spLocks noChangeArrowheads="1"/>
              </p:cNvSpPr>
              <p:nvPr/>
            </p:nvSpPr>
            <p:spPr bwMode="auto">
              <a:xfrm>
                <a:off x="1700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4" name="Rectangle 94"/>
              <p:cNvSpPr>
                <a:spLocks noChangeArrowheads="1"/>
              </p:cNvSpPr>
              <p:nvPr/>
            </p:nvSpPr>
            <p:spPr bwMode="auto">
              <a:xfrm>
                <a:off x="1791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5" name="Rectangle 95"/>
              <p:cNvSpPr>
                <a:spLocks noChangeArrowheads="1"/>
              </p:cNvSpPr>
              <p:nvPr/>
            </p:nvSpPr>
            <p:spPr bwMode="auto">
              <a:xfrm>
                <a:off x="1881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6" name="Rectangle 96"/>
              <p:cNvSpPr>
                <a:spLocks noChangeArrowheads="1"/>
              </p:cNvSpPr>
              <p:nvPr/>
            </p:nvSpPr>
            <p:spPr bwMode="auto">
              <a:xfrm>
                <a:off x="1519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7" name="Rectangle 97"/>
              <p:cNvSpPr>
                <a:spLocks noChangeArrowheads="1"/>
              </p:cNvSpPr>
              <p:nvPr/>
            </p:nvSpPr>
            <p:spPr bwMode="auto">
              <a:xfrm>
                <a:off x="1609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8" name="Rectangle 98"/>
              <p:cNvSpPr>
                <a:spLocks noChangeArrowheads="1"/>
              </p:cNvSpPr>
              <p:nvPr/>
            </p:nvSpPr>
            <p:spPr bwMode="auto">
              <a:xfrm>
                <a:off x="1700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39" name="Rectangle 99"/>
              <p:cNvSpPr>
                <a:spLocks noChangeArrowheads="1"/>
              </p:cNvSpPr>
              <p:nvPr/>
            </p:nvSpPr>
            <p:spPr bwMode="auto">
              <a:xfrm>
                <a:off x="1791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0" name="Rectangle 100"/>
              <p:cNvSpPr>
                <a:spLocks noChangeArrowheads="1"/>
              </p:cNvSpPr>
              <p:nvPr/>
            </p:nvSpPr>
            <p:spPr bwMode="auto">
              <a:xfrm>
                <a:off x="1881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1" name="Rectangle 101"/>
              <p:cNvSpPr>
                <a:spLocks noChangeArrowheads="1"/>
              </p:cNvSpPr>
              <p:nvPr/>
            </p:nvSpPr>
            <p:spPr bwMode="auto">
              <a:xfrm>
                <a:off x="1519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2" name="Rectangle 102"/>
              <p:cNvSpPr>
                <a:spLocks noChangeArrowheads="1"/>
              </p:cNvSpPr>
              <p:nvPr/>
            </p:nvSpPr>
            <p:spPr bwMode="auto">
              <a:xfrm>
                <a:off x="1609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3" name="Rectangle 103"/>
              <p:cNvSpPr>
                <a:spLocks noChangeArrowheads="1"/>
              </p:cNvSpPr>
              <p:nvPr/>
            </p:nvSpPr>
            <p:spPr bwMode="auto">
              <a:xfrm>
                <a:off x="1700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4" name="Rectangle 104"/>
              <p:cNvSpPr>
                <a:spLocks noChangeArrowheads="1"/>
              </p:cNvSpPr>
              <p:nvPr/>
            </p:nvSpPr>
            <p:spPr bwMode="auto">
              <a:xfrm>
                <a:off x="1791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5" name="Rectangle 105"/>
              <p:cNvSpPr>
                <a:spLocks noChangeArrowheads="1"/>
              </p:cNvSpPr>
              <p:nvPr/>
            </p:nvSpPr>
            <p:spPr bwMode="auto">
              <a:xfrm>
                <a:off x="1881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6" name="Rectangle 106"/>
              <p:cNvSpPr>
                <a:spLocks noChangeArrowheads="1"/>
              </p:cNvSpPr>
              <p:nvPr/>
            </p:nvSpPr>
            <p:spPr bwMode="auto">
              <a:xfrm>
                <a:off x="1066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7" name="Rectangle 107"/>
              <p:cNvSpPr>
                <a:spLocks noChangeArrowheads="1"/>
              </p:cNvSpPr>
              <p:nvPr/>
            </p:nvSpPr>
            <p:spPr bwMode="auto">
              <a:xfrm>
                <a:off x="1156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8" name="Rectangle 108"/>
              <p:cNvSpPr>
                <a:spLocks noChangeArrowheads="1"/>
              </p:cNvSpPr>
              <p:nvPr/>
            </p:nvSpPr>
            <p:spPr bwMode="auto">
              <a:xfrm>
                <a:off x="1247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49" name="Rectangle 109"/>
              <p:cNvSpPr>
                <a:spLocks noChangeArrowheads="1"/>
              </p:cNvSpPr>
              <p:nvPr/>
            </p:nvSpPr>
            <p:spPr bwMode="auto">
              <a:xfrm>
                <a:off x="1338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0" name="Rectangle 110"/>
              <p:cNvSpPr>
                <a:spLocks noChangeArrowheads="1"/>
              </p:cNvSpPr>
              <p:nvPr/>
            </p:nvSpPr>
            <p:spPr bwMode="auto">
              <a:xfrm>
                <a:off x="1428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1" name="Rectangle 111"/>
              <p:cNvSpPr>
                <a:spLocks noChangeArrowheads="1"/>
              </p:cNvSpPr>
              <p:nvPr/>
            </p:nvSpPr>
            <p:spPr bwMode="auto">
              <a:xfrm>
                <a:off x="1066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2" name="Rectangle 112"/>
              <p:cNvSpPr>
                <a:spLocks noChangeArrowheads="1"/>
              </p:cNvSpPr>
              <p:nvPr/>
            </p:nvSpPr>
            <p:spPr bwMode="auto">
              <a:xfrm>
                <a:off x="1156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3" name="Rectangle 113"/>
              <p:cNvSpPr>
                <a:spLocks noChangeArrowheads="1"/>
              </p:cNvSpPr>
              <p:nvPr/>
            </p:nvSpPr>
            <p:spPr bwMode="auto">
              <a:xfrm>
                <a:off x="1247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4" name="Rectangle 114"/>
              <p:cNvSpPr>
                <a:spLocks noChangeArrowheads="1"/>
              </p:cNvSpPr>
              <p:nvPr/>
            </p:nvSpPr>
            <p:spPr bwMode="auto">
              <a:xfrm>
                <a:off x="1338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5" name="Rectangle 115"/>
              <p:cNvSpPr>
                <a:spLocks noChangeArrowheads="1"/>
              </p:cNvSpPr>
              <p:nvPr/>
            </p:nvSpPr>
            <p:spPr bwMode="auto">
              <a:xfrm>
                <a:off x="1428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6" name="Rectangle 116"/>
              <p:cNvSpPr>
                <a:spLocks noChangeArrowheads="1"/>
              </p:cNvSpPr>
              <p:nvPr/>
            </p:nvSpPr>
            <p:spPr bwMode="auto">
              <a:xfrm>
                <a:off x="1066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7" name="Rectangle 117"/>
              <p:cNvSpPr>
                <a:spLocks noChangeArrowheads="1"/>
              </p:cNvSpPr>
              <p:nvPr/>
            </p:nvSpPr>
            <p:spPr bwMode="auto">
              <a:xfrm>
                <a:off x="1156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8" name="Rectangle 118"/>
              <p:cNvSpPr>
                <a:spLocks noChangeArrowheads="1"/>
              </p:cNvSpPr>
              <p:nvPr/>
            </p:nvSpPr>
            <p:spPr bwMode="auto">
              <a:xfrm>
                <a:off x="1247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59" name="Rectangle 119"/>
              <p:cNvSpPr>
                <a:spLocks noChangeArrowheads="1"/>
              </p:cNvSpPr>
              <p:nvPr/>
            </p:nvSpPr>
            <p:spPr bwMode="auto">
              <a:xfrm>
                <a:off x="1338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0" name="Rectangle 120"/>
              <p:cNvSpPr>
                <a:spLocks noChangeArrowheads="1"/>
              </p:cNvSpPr>
              <p:nvPr/>
            </p:nvSpPr>
            <p:spPr bwMode="auto">
              <a:xfrm>
                <a:off x="1428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1" name="Rectangle 121"/>
              <p:cNvSpPr>
                <a:spLocks noChangeArrowheads="1"/>
              </p:cNvSpPr>
              <p:nvPr/>
            </p:nvSpPr>
            <p:spPr bwMode="auto">
              <a:xfrm>
                <a:off x="1066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2" name="Rectangle 122"/>
              <p:cNvSpPr>
                <a:spLocks noChangeArrowheads="1"/>
              </p:cNvSpPr>
              <p:nvPr/>
            </p:nvSpPr>
            <p:spPr bwMode="auto">
              <a:xfrm>
                <a:off x="1156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3" name="Rectangle 123"/>
              <p:cNvSpPr>
                <a:spLocks noChangeArrowheads="1"/>
              </p:cNvSpPr>
              <p:nvPr/>
            </p:nvSpPr>
            <p:spPr bwMode="auto">
              <a:xfrm>
                <a:off x="1247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4" name="Rectangle 124"/>
              <p:cNvSpPr>
                <a:spLocks noChangeArrowheads="1"/>
              </p:cNvSpPr>
              <p:nvPr/>
            </p:nvSpPr>
            <p:spPr bwMode="auto">
              <a:xfrm>
                <a:off x="1338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5" name="Rectangle 125"/>
              <p:cNvSpPr>
                <a:spLocks noChangeArrowheads="1"/>
              </p:cNvSpPr>
              <p:nvPr/>
            </p:nvSpPr>
            <p:spPr bwMode="auto">
              <a:xfrm>
                <a:off x="1428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6" name="Rectangle 126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7" name="Rectangle 127"/>
              <p:cNvSpPr>
                <a:spLocks noChangeArrowheads="1"/>
              </p:cNvSpPr>
              <p:nvPr/>
            </p:nvSpPr>
            <p:spPr bwMode="auto">
              <a:xfrm>
                <a:off x="1156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8" name="Rectangle 128"/>
              <p:cNvSpPr>
                <a:spLocks noChangeArrowheads="1"/>
              </p:cNvSpPr>
              <p:nvPr/>
            </p:nvSpPr>
            <p:spPr bwMode="auto">
              <a:xfrm>
                <a:off x="1247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69" name="Rectangle 129"/>
              <p:cNvSpPr>
                <a:spLocks noChangeArrowheads="1"/>
              </p:cNvSpPr>
              <p:nvPr/>
            </p:nvSpPr>
            <p:spPr bwMode="auto">
              <a:xfrm>
                <a:off x="1338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0" name="Rectangle 130"/>
              <p:cNvSpPr>
                <a:spLocks noChangeArrowheads="1"/>
              </p:cNvSpPr>
              <p:nvPr/>
            </p:nvSpPr>
            <p:spPr bwMode="auto">
              <a:xfrm>
                <a:off x="1428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1" name="Rectangle 131"/>
              <p:cNvSpPr>
                <a:spLocks noChangeArrowheads="1"/>
              </p:cNvSpPr>
              <p:nvPr/>
            </p:nvSpPr>
            <p:spPr bwMode="auto">
              <a:xfrm>
                <a:off x="1520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2" name="Rectangle 132"/>
              <p:cNvSpPr>
                <a:spLocks noChangeArrowheads="1"/>
              </p:cNvSpPr>
              <p:nvPr/>
            </p:nvSpPr>
            <p:spPr bwMode="auto">
              <a:xfrm>
                <a:off x="1610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3" name="Rectangle 133"/>
              <p:cNvSpPr>
                <a:spLocks noChangeArrowheads="1"/>
              </p:cNvSpPr>
              <p:nvPr/>
            </p:nvSpPr>
            <p:spPr bwMode="auto">
              <a:xfrm>
                <a:off x="1701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4" name="Rectangle 134"/>
              <p:cNvSpPr>
                <a:spLocks noChangeArrowheads="1"/>
              </p:cNvSpPr>
              <p:nvPr/>
            </p:nvSpPr>
            <p:spPr bwMode="auto">
              <a:xfrm>
                <a:off x="1792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5" name="Rectangle 135"/>
              <p:cNvSpPr>
                <a:spLocks noChangeArrowheads="1"/>
              </p:cNvSpPr>
              <p:nvPr/>
            </p:nvSpPr>
            <p:spPr bwMode="auto">
              <a:xfrm>
                <a:off x="1882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6" name="Rectangle 136"/>
              <p:cNvSpPr>
                <a:spLocks noChangeArrowheads="1"/>
              </p:cNvSpPr>
              <p:nvPr/>
            </p:nvSpPr>
            <p:spPr bwMode="auto">
              <a:xfrm>
                <a:off x="1520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7" name="Rectangle 137"/>
              <p:cNvSpPr>
                <a:spLocks noChangeArrowheads="1"/>
              </p:cNvSpPr>
              <p:nvPr/>
            </p:nvSpPr>
            <p:spPr bwMode="auto">
              <a:xfrm>
                <a:off x="1610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8" name="Rectangle 138"/>
              <p:cNvSpPr>
                <a:spLocks noChangeArrowheads="1"/>
              </p:cNvSpPr>
              <p:nvPr/>
            </p:nvSpPr>
            <p:spPr bwMode="auto">
              <a:xfrm>
                <a:off x="1701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79" name="Rectangle 139"/>
              <p:cNvSpPr>
                <a:spLocks noChangeArrowheads="1"/>
              </p:cNvSpPr>
              <p:nvPr/>
            </p:nvSpPr>
            <p:spPr bwMode="auto">
              <a:xfrm>
                <a:off x="1792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0" name="Rectangle 140"/>
              <p:cNvSpPr>
                <a:spLocks noChangeArrowheads="1"/>
              </p:cNvSpPr>
              <p:nvPr/>
            </p:nvSpPr>
            <p:spPr bwMode="auto">
              <a:xfrm>
                <a:off x="1882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1" name="Rectangle 141"/>
              <p:cNvSpPr>
                <a:spLocks noChangeArrowheads="1"/>
              </p:cNvSpPr>
              <p:nvPr/>
            </p:nvSpPr>
            <p:spPr bwMode="auto">
              <a:xfrm>
                <a:off x="1520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2" name="Rectangle 142"/>
              <p:cNvSpPr>
                <a:spLocks noChangeArrowheads="1"/>
              </p:cNvSpPr>
              <p:nvPr/>
            </p:nvSpPr>
            <p:spPr bwMode="auto">
              <a:xfrm>
                <a:off x="1610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3" name="Rectangle 143"/>
              <p:cNvSpPr>
                <a:spLocks noChangeArrowheads="1"/>
              </p:cNvSpPr>
              <p:nvPr/>
            </p:nvSpPr>
            <p:spPr bwMode="auto">
              <a:xfrm>
                <a:off x="1701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4" name="Rectangle 144"/>
              <p:cNvSpPr>
                <a:spLocks noChangeArrowheads="1"/>
              </p:cNvSpPr>
              <p:nvPr/>
            </p:nvSpPr>
            <p:spPr bwMode="auto">
              <a:xfrm>
                <a:off x="1792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5" name="Rectangle 145"/>
              <p:cNvSpPr>
                <a:spLocks noChangeArrowheads="1"/>
              </p:cNvSpPr>
              <p:nvPr/>
            </p:nvSpPr>
            <p:spPr bwMode="auto">
              <a:xfrm>
                <a:off x="1882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6" name="Rectangle 146"/>
              <p:cNvSpPr>
                <a:spLocks noChangeArrowheads="1"/>
              </p:cNvSpPr>
              <p:nvPr/>
            </p:nvSpPr>
            <p:spPr bwMode="auto">
              <a:xfrm>
                <a:off x="1520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7" name="Rectangle 147"/>
              <p:cNvSpPr>
                <a:spLocks noChangeArrowheads="1"/>
              </p:cNvSpPr>
              <p:nvPr/>
            </p:nvSpPr>
            <p:spPr bwMode="auto">
              <a:xfrm>
                <a:off x="1610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8" name="Rectangle 148"/>
              <p:cNvSpPr>
                <a:spLocks noChangeArrowheads="1"/>
              </p:cNvSpPr>
              <p:nvPr/>
            </p:nvSpPr>
            <p:spPr bwMode="auto">
              <a:xfrm>
                <a:off x="1701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89" name="Rectangle 149"/>
              <p:cNvSpPr>
                <a:spLocks noChangeArrowheads="1"/>
              </p:cNvSpPr>
              <p:nvPr/>
            </p:nvSpPr>
            <p:spPr bwMode="auto">
              <a:xfrm>
                <a:off x="1792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0" name="Rectangle 150"/>
              <p:cNvSpPr>
                <a:spLocks noChangeArrowheads="1"/>
              </p:cNvSpPr>
              <p:nvPr/>
            </p:nvSpPr>
            <p:spPr bwMode="auto">
              <a:xfrm>
                <a:off x="1882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1" name="Rectangle 151"/>
              <p:cNvSpPr>
                <a:spLocks noChangeArrowheads="1"/>
              </p:cNvSpPr>
              <p:nvPr/>
            </p:nvSpPr>
            <p:spPr bwMode="auto">
              <a:xfrm>
                <a:off x="1520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2" name="Rectangle 152"/>
              <p:cNvSpPr>
                <a:spLocks noChangeArrowheads="1"/>
              </p:cNvSpPr>
              <p:nvPr/>
            </p:nvSpPr>
            <p:spPr bwMode="auto">
              <a:xfrm>
                <a:off x="1610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3" name="Rectangle 153"/>
              <p:cNvSpPr>
                <a:spLocks noChangeArrowheads="1"/>
              </p:cNvSpPr>
              <p:nvPr/>
            </p:nvSpPr>
            <p:spPr bwMode="auto">
              <a:xfrm>
                <a:off x="1701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4" name="Rectangle 154"/>
              <p:cNvSpPr>
                <a:spLocks noChangeArrowheads="1"/>
              </p:cNvSpPr>
              <p:nvPr/>
            </p:nvSpPr>
            <p:spPr bwMode="auto">
              <a:xfrm>
                <a:off x="1792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5" name="Rectangle 155"/>
              <p:cNvSpPr>
                <a:spLocks noChangeArrowheads="1"/>
              </p:cNvSpPr>
              <p:nvPr/>
            </p:nvSpPr>
            <p:spPr bwMode="auto">
              <a:xfrm>
                <a:off x="1882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6" name="Rectangle 156"/>
              <p:cNvSpPr>
                <a:spLocks noChangeArrowheads="1"/>
              </p:cNvSpPr>
              <p:nvPr/>
            </p:nvSpPr>
            <p:spPr bwMode="auto">
              <a:xfrm>
                <a:off x="1973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7" name="Rectangle 157"/>
              <p:cNvSpPr>
                <a:spLocks noChangeArrowheads="1"/>
              </p:cNvSpPr>
              <p:nvPr/>
            </p:nvSpPr>
            <p:spPr bwMode="auto">
              <a:xfrm>
                <a:off x="2063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8" name="Rectangle 158"/>
              <p:cNvSpPr>
                <a:spLocks noChangeArrowheads="1"/>
              </p:cNvSpPr>
              <p:nvPr/>
            </p:nvSpPr>
            <p:spPr bwMode="auto">
              <a:xfrm>
                <a:off x="2154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499" name="Rectangle 159"/>
              <p:cNvSpPr>
                <a:spLocks noChangeArrowheads="1"/>
              </p:cNvSpPr>
              <p:nvPr/>
            </p:nvSpPr>
            <p:spPr bwMode="auto">
              <a:xfrm>
                <a:off x="2245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0" name="Rectangle 160"/>
              <p:cNvSpPr>
                <a:spLocks noChangeArrowheads="1"/>
              </p:cNvSpPr>
              <p:nvPr/>
            </p:nvSpPr>
            <p:spPr bwMode="auto">
              <a:xfrm>
                <a:off x="2335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1" name="Rectangle 161"/>
              <p:cNvSpPr>
                <a:spLocks noChangeArrowheads="1"/>
              </p:cNvSpPr>
              <p:nvPr/>
            </p:nvSpPr>
            <p:spPr bwMode="auto">
              <a:xfrm>
                <a:off x="1973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2" name="Rectangle 162"/>
              <p:cNvSpPr>
                <a:spLocks noChangeArrowheads="1"/>
              </p:cNvSpPr>
              <p:nvPr/>
            </p:nvSpPr>
            <p:spPr bwMode="auto">
              <a:xfrm>
                <a:off x="2063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3" name="Rectangle 163"/>
              <p:cNvSpPr>
                <a:spLocks noChangeArrowheads="1"/>
              </p:cNvSpPr>
              <p:nvPr/>
            </p:nvSpPr>
            <p:spPr bwMode="auto">
              <a:xfrm>
                <a:off x="2154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4" name="Rectangle 164"/>
              <p:cNvSpPr>
                <a:spLocks noChangeArrowheads="1"/>
              </p:cNvSpPr>
              <p:nvPr/>
            </p:nvSpPr>
            <p:spPr bwMode="auto">
              <a:xfrm>
                <a:off x="2245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5" name="Rectangle 165"/>
              <p:cNvSpPr>
                <a:spLocks noChangeArrowheads="1"/>
              </p:cNvSpPr>
              <p:nvPr/>
            </p:nvSpPr>
            <p:spPr bwMode="auto">
              <a:xfrm>
                <a:off x="2335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6" name="Rectangle 166"/>
              <p:cNvSpPr>
                <a:spLocks noChangeArrowheads="1"/>
              </p:cNvSpPr>
              <p:nvPr/>
            </p:nvSpPr>
            <p:spPr bwMode="auto">
              <a:xfrm>
                <a:off x="1973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7" name="Rectangle 167"/>
              <p:cNvSpPr>
                <a:spLocks noChangeArrowheads="1"/>
              </p:cNvSpPr>
              <p:nvPr/>
            </p:nvSpPr>
            <p:spPr bwMode="auto">
              <a:xfrm>
                <a:off x="2063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8" name="Rectangle 168"/>
              <p:cNvSpPr>
                <a:spLocks noChangeArrowheads="1"/>
              </p:cNvSpPr>
              <p:nvPr/>
            </p:nvSpPr>
            <p:spPr bwMode="auto">
              <a:xfrm>
                <a:off x="2154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09" name="Rectangle 169"/>
              <p:cNvSpPr>
                <a:spLocks noChangeArrowheads="1"/>
              </p:cNvSpPr>
              <p:nvPr/>
            </p:nvSpPr>
            <p:spPr bwMode="auto">
              <a:xfrm>
                <a:off x="2245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0" name="Rectangle 170"/>
              <p:cNvSpPr>
                <a:spLocks noChangeArrowheads="1"/>
              </p:cNvSpPr>
              <p:nvPr/>
            </p:nvSpPr>
            <p:spPr bwMode="auto">
              <a:xfrm>
                <a:off x="2335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1" name="Rectangle 171"/>
              <p:cNvSpPr>
                <a:spLocks noChangeArrowheads="1"/>
              </p:cNvSpPr>
              <p:nvPr/>
            </p:nvSpPr>
            <p:spPr bwMode="auto">
              <a:xfrm>
                <a:off x="1973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2" name="Rectangle 172"/>
              <p:cNvSpPr>
                <a:spLocks noChangeArrowheads="1"/>
              </p:cNvSpPr>
              <p:nvPr/>
            </p:nvSpPr>
            <p:spPr bwMode="auto">
              <a:xfrm>
                <a:off x="2063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3" name="Rectangle 173"/>
              <p:cNvSpPr>
                <a:spLocks noChangeArrowheads="1"/>
              </p:cNvSpPr>
              <p:nvPr/>
            </p:nvSpPr>
            <p:spPr bwMode="auto">
              <a:xfrm>
                <a:off x="2154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4" name="Rectangle 174"/>
              <p:cNvSpPr>
                <a:spLocks noChangeArrowheads="1"/>
              </p:cNvSpPr>
              <p:nvPr/>
            </p:nvSpPr>
            <p:spPr bwMode="auto">
              <a:xfrm>
                <a:off x="2245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5" name="Rectangle 175"/>
              <p:cNvSpPr>
                <a:spLocks noChangeArrowheads="1"/>
              </p:cNvSpPr>
              <p:nvPr/>
            </p:nvSpPr>
            <p:spPr bwMode="auto">
              <a:xfrm>
                <a:off x="2335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6" name="Rectangle 176"/>
              <p:cNvSpPr>
                <a:spLocks noChangeArrowheads="1"/>
              </p:cNvSpPr>
              <p:nvPr/>
            </p:nvSpPr>
            <p:spPr bwMode="auto">
              <a:xfrm>
                <a:off x="1973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7" name="Rectangle 177"/>
              <p:cNvSpPr>
                <a:spLocks noChangeArrowheads="1"/>
              </p:cNvSpPr>
              <p:nvPr/>
            </p:nvSpPr>
            <p:spPr bwMode="auto">
              <a:xfrm>
                <a:off x="2063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8" name="Rectangle 178"/>
              <p:cNvSpPr>
                <a:spLocks noChangeArrowheads="1"/>
              </p:cNvSpPr>
              <p:nvPr/>
            </p:nvSpPr>
            <p:spPr bwMode="auto">
              <a:xfrm>
                <a:off x="2154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19" name="Rectangle 179"/>
              <p:cNvSpPr>
                <a:spLocks noChangeArrowheads="1"/>
              </p:cNvSpPr>
              <p:nvPr/>
            </p:nvSpPr>
            <p:spPr bwMode="auto">
              <a:xfrm>
                <a:off x="2245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0" name="Rectangle 180"/>
              <p:cNvSpPr>
                <a:spLocks noChangeArrowheads="1"/>
              </p:cNvSpPr>
              <p:nvPr/>
            </p:nvSpPr>
            <p:spPr bwMode="auto">
              <a:xfrm>
                <a:off x="2335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1" name="Rectangle 181"/>
              <p:cNvSpPr>
                <a:spLocks noChangeArrowheads="1"/>
              </p:cNvSpPr>
              <p:nvPr/>
            </p:nvSpPr>
            <p:spPr bwMode="auto">
              <a:xfrm>
                <a:off x="1973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2" name="Rectangle 182"/>
              <p:cNvSpPr>
                <a:spLocks noChangeArrowheads="1"/>
              </p:cNvSpPr>
              <p:nvPr/>
            </p:nvSpPr>
            <p:spPr bwMode="auto">
              <a:xfrm>
                <a:off x="2063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3" name="Rectangle 183"/>
              <p:cNvSpPr>
                <a:spLocks noChangeArrowheads="1"/>
              </p:cNvSpPr>
              <p:nvPr/>
            </p:nvSpPr>
            <p:spPr bwMode="auto">
              <a:xfrm>
                <a:off x="2154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4" name="Rectangle 184"/>
              <p:cNvSpPr>
                <a:spLocks noChangeArrowheads="1"/>
              </p:cNvSpPr>
              <p:nvPr/>
            </p:nvSpPr>
            <p:spPr bwMode="auto">
              <a:xfrm>
                <a:off x="2245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5" name="Rectangle 185"/>
              <p:cNvSpPr>
                <a:spLocks noChangeArrowheads="1"/>
              </p:cNvSpPr>
              <p:nvPr/>
            </p:nvSpPr>
            <p:spPr bwMode="auto">
              <a:xfrm>
                <a:off x="2335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6" name="Rectangle 186"/>
              <p:cNvSpPr>
                <a:spLocks noChangeArrowheads="1"/>
              </p:cNvSpPr>
              <p:nvPr/>
            </p:nvSpPr>
            <p:spPr bwMode="auto">
              <a:xfrm>
                <a:off x="1973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7" name="Rectangle 187"/>
              <p:cNvSpPr>
                <a:spLocks noChangeArrowheads="1"/>
              </p:cNvSpPr>
              <p:nvPr/>
            </p:nvSpPr>
            <p:spPr bwMode="auto">
              <a:xfrm>
                <a:off x="2063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8" name="Rectangle 188"/>
              <p:cNvSpPr>
                <a:spLocks noChangeArrowheads="1"/>
              </p:cNvSpPr>
              <p:nvPr/>
            </p:nvSpPr>
            <p:spPr bwMode="auto">
              <a:xfrm>
                <a:off x="2154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29" name="Rectangle 189"/>
              <p:cNvSpPr>
                <a:spLocks noChangeArrowheads="1"/>
              </p:cNvSpPr>
              <p:nvPr/>
            </p:nvSpPr>
            <p:spPr bwMode="auto">
              <a:xfrm>
                <a:off x="2245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0" name="Rectangle 190"/>
              <p:cNvSpPr>
                <a:spLocks noChangeArrowheads="1"/>
              </p:cNvSpPr>
              <p:nvPr/>
            </p:nvSpPr>
            <p:spPr bwMode="auto">
              <a:xfrm>
                <a:off x="2335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1" name="Rectangle 191"/>
              <p:cNvSpPr>
                <a:spLocks noChangeArrowheads="1"/>
              </p:cNvSpPr>
              <p:nvPr/>
            </p:nvSpPr>
            <p:spPr bwMode="auto">
              <a:xfrm>
                <a:off x="1973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2" name="Rectangle 192"/>
              <p:cNvSpPr>
                <a:spLocks noChangeArrowheads="1"/>
              </p:cNvSpPr>
              <p:nvPr/>
            </p:nvSpPr>
            <p:spPr bwMode="auto">
              <a:xfrm>
                <a:off x="2063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3" name="Rectangle 193"/>
              <p:cNvSpPr>
                <a:spLocks noChangeArrowheads="1"/>
              </p:cNvSpPr>
              <p:nvPr/>
            </p:nvSpPr>
            <p:spPr bwMode="auto">
              <a:xfrm>
                <a:off x="2154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4" name="Rectangle 194"/>
              <p:cNvSpPr>
                <a:spLocks noChangeArrowheads="1"/>
              </p:cNvSpPr>
              <p:nvPr/>
            </p:nvSpPr>
            <p:spPr bwMode="auto">
              <a:xfrm>
                <a:off x="2245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5" name="Rectangle 195"/>
              <p:cNvSpPr>
                <a:spLocks noChangeArrowheads="1"/>
              </p:cNvSpPr>
              <p:nvPr/>
            </p:nvSpPr>
            <p:spPr bwMode="auto">
              <a:xfrm>
                <a:off x="2335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6" name="Rectangle 196"/>
              <p:cNvSpPr>
                <a:spLocks noChangeArrowheads="1"/>
              </p:cNvSpPr>
              <p:nvPr/>
            </p:nvSpPr>
            <p:spPr bwMode="auto">
              <a:xfrm>
                <a:off x="1973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7" name="Rectangle 197"/>
              <p:cNvSpPr>
                <a:spLocks noChangeArrowheads="1"/>
              </p:cNvSpPr>
              <p:nvPr/>
            </p:nvSpPr>
            <p:spPr bwMode="auto">
              <a:xfrm>
                <a:off x="2063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8" name="Rectangle 198"/>
              <p:cNvSpPr>
                <a:spLocks noChangeArrowheads="1"/>
              </p:cNvSpPr>
              <p:nvPr/>
            </p:nvSpPr>
            <p:spPr bwMode="auto">
              <a:xfrm>
                <a:off x="2154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39" name="Rectangle 199"/>
              <p:cNvSpPr>
                <a:spLocks noChangeArrowheads="1"/>
              </p:cNvSpPr>
              <p:nvPr/>
            </p:nvSpPr>
            <p:spPr bwMode="auto">
              <a:xfrm>
                <a:off x="2245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0" name="Rectangle 200"/>
              <p:cNvSpPr>
                <a:spLocks noChangeArrowheads="1"/>
              </p:cNvSpPr>
              <p:nvPr/>
            </p:nvSpPr>
            <p:spPr bwMode="auto">
              <a:xfrm>
                <a:off x="2335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1" name="Rectangle 201"/>
              <p:cNvSpPr>
                <a:spLocks noChangeArrowheads="1"/>
              </p:cNvSpPr>
              <p:nvPr/>
            </p:nvSpPr>
            <p:spPr bwMode="auto">
              <a:xfrm>
                <a:off x="1973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2" name="Rectangle 202"/>
              <p:cNvSpPr>
                <a:spLocks noChangeArrowheads="1"/>
              </p:cNvSpPr>
              <p:nvPr/>
            </p:nvSpPr>
            <p:spPr bwMode="auto">
              <a:xfrm>
                <a:off x="2063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3" name="Rectangle 203"/>
              <p:cNvSpPr>
                <a:spLocks noChangeArrowheads="1"/>
              </p:cNvSpPr>
              <p:nvPr/>
            </p:nvSpPr>
            <p:spPr bwMode="auto">
              <a:xfrm>
                <a:off x="2154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4" name="Rectangle 204"/>
              <p:cNvSpPr>
                <a:spLocks noChangeArrowheads="1"/>
              </p:cNvSpPr>
              <p:nvPr/>
            </p:nvSpPr>
            <p:spPr bwMode="auto">
              <a:xfrm>
                <a:off x="2245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5" name="Rectangle 205"/>
              <p:cNvSpPr>
                <a:spLocks noChangeArrowheads="1"/>
              </p:cNvSpPr>
              <p:nvPr/>
            </p:nvSpPr>
            <p:spPr bwMode="auto">
              <a:xfrm>
                <a:off x="2335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6" name="Rectangle 206"/>
              <p:cNvSpPr>
                <a:spLocks noChangeArrowheads="1"/>
              </p:cNvSpPr>
              <p:nvPr/>
            </p:nvSpPr>
            <p:spPr bwMode="auto">
              <a:xfrm>
                <a:off x="1520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7" name="Rectangle 207"/>
              <p:cNvSpPr>
                <a:spLocks noChangeArrowheads="1"/>
              </p:cNvSpPr>
              <p:nvPr/>
            </p:nvSpPr>
            <p:spPr bwMode="auto">
              <a:xfrm>
                <a:off x="1610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8" name="Rectangle 208"/>
              <p:cNvSpPr>
                <a:spLocks noChangeArrowheads="1"/>
              </p:cNvSpPr>
              <p:nvPr/>
            </p:nvSpPr>
            <p:spPr bwMode="auto">
              <a:xfrm>
                <a:off x="1701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49" name="Rectangle 209"/>
              <p:cNvSpPr>
                <a:spLocks noChangeArrowheads="1"/>
              </p:cNvSpPr>
              <p:nvPr/>
            </p:nvSpPr>
            <p:spPr bwMode="auto">
              <a:xfrm>
                <a:off x="1792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0" name="Rectangle 210"/>
              <p:cNvSpPr>
                <a:spLocks noChangeArrowheads="1"/>
              </p:cNvSpPr>
              <p:nvPr/>
            </p:nvSpPr>
            <p:spPr bwMode="auto">
              <a:xfrm>
                <a:off x="1882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1" name="Rectangle 211"/>
              <p:cNvSpPr>
                <a:spLocks noChangeArrowheads="1"/>
              </p:cNvSpPr>
              <p:nvPr/>
            </p:nvSpPr>
            <p:spPr bwMode="auto">
              <a:xfrm>
                <a:off x="1520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2" name="Rectangle 212"/>
              <p:cNvSpPr>
                <a:spLocks noChangeArrowheads="1"/>
              </p:cNvSpPr>
              <p:nvPr/>
            </p:nvSpPr>
            <p:spPr bwMode="auto">
              <a:xfrm>
                <a:off x="1610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3" name="Rectangle 213"/>
              <p:cNvSpPr>
                <a:spLocks noChangeArrowheads="1"/>
              </p:cNvSpPr>
              <p:nvPr/>
            </p:nvSpPr>
            <p:spPr bwMode="auto">
              <a:xfrm>
                <a:off x="1701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4" name="Rectangle 214"/>
              <p:cNvSpPr>
                <a:spLocks noChangeArrowheads="1"/>
              </p:cNvSpPr>
              <p:nvPr/>
            </p:nvSpPr>
            <p:spPr bwMode="auto">
              <a:xfrm>
                <a:off x="1792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5" name="Rectangle 215"/>
              <p:cNvSpPr>
                <a:spLocks noChangeArrowheads="1"/>
              </p:cNvSpPr>
              <p:nvPr/>
            </p:nvSpPr>
            <p:spPr bwMode="auto">
              <a:xfrm>
                <a:off x="1882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6" name="Rectangle 216"/>
              <p:cNvSpPr>
                <a:spLocks noChangeArrowheads="1"/>
              </p:cNvSpPr>
              <p:nvPr/>
            </p:nvSpPr>
            <p:spPr bwMode="auto">
              <a:xfrm>
                <a:off x="1520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7" name="Rectangle 217"/>
              <p:cNvSpPr>
                <a:spLocks noChangeArrowheads="1"/>
              </p:cNvSpPr>
              <p:nvPr/>
            </p:nvSpPr>
            <p:spPr bwMode="auto">
              <a:xfrm>
                <a:off x="1610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8" name="Rectangle 218"/>
              <p:cNvSpPr>
                <a:spLocks noChangeArrowheads="1"/>
              </p:cNvSpPr>
              <p:nvPr/>
            </p:nvSpPr>
            <p:spPr bwMode="auto">
              <a:xfrm>
                <a:off x="1701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59" name="Rectangle 219"/>
              <p:cNvSpPr>
                <a:spLocks noChangeArrowheads="1"/>
              </p:cNvSpPr>
              <p:nvPr/>
            </p:nvSpPr>
            <p:spPr bwMode="auto">
              <a:xfrm>
                <a:off x="1792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0" name="Rectangle 220"/>
              <p:cNvSpPr>
                <a:spLocks noChangeArrowheads="1"/>
              </p:cNvSpPr>
              <p:nvPr/>
            </p:nvSpPr>
            <p:spPr bwMode="auto">
              <a:xfrm>
                <a:off x="1882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1" name="Rectangle 221"/>
              <p:cNvSpPr>
                <a:spLocks noChangeArrowheads="1"/>
              </p:cNvSpPr>
              <p:nvPr/>
            </p:nvSpPr>
            <p:spPr bwMode="auto">
              <a:xfrm>
                <a:off x="1520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2" name="Rectangle 222"/>
              <p:cNvSpPr>
                <a:spLocks noChangeArrowheads="1"/>
              </p:cNvSpPr>
              <p:nvPr/>
            </p:nvSpPr>
            <p:spPr bwMode="auto">
              <a:xfrm>
                <a:off x="1610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3" name="Rectangle 223"/>
              <p:cNvSpPr>
                <a:spLocks noChangeArrowheads="1"/>
              </p:cNvSpPr>
              <p:nvPr/>
            </p:nvSpPr>
            <p:spPr bwMode="auto">
              <a:xfrm>
                <a:off x="1701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4" name="Rectangle 224"/>
              <p:cNvSpPr>
                <a:spLocks noChangeArrowheads="1"/>
              </p:cNvSpPr>
              <p:nvPr/>
            </p:nvSpPr>
            <p:spPr bwMode="auto">
              <a:xfrm>
                <a:off x="1792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5" name="Rectangle 225"/>
              <p:cNvSpPr>
                <a:spLocks noChangeArrowheads="1"/>
              </p:cNvSpPr>
              <p:nvPr/>
            </p:nvSpPr>
            <p:spPr bwMode="auto">
              <a:xfrm>
                <a:off x="1882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6" name="Rectangle 226"/>
              <p:cNvSpPr>
                <a:spLocks noChangeArrowheads="1"/>
              </p:cNvSpPr>
              <p:nvPr/>
            </p:nvSpPr>
            <p:spPr bwMode="auto">
              <a:xfrm>
                <a:off x="1520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7" name="Rectangle 227"/>
              <p:cNvSpPr>
                <a:spLocks noChangeArrowheads="1"/>
              </p:cNvSpPr>
              <p:nvPr/>
            </p:nvSpPr>
            <p:spPr bwMode="auto">
              <a:xfrm>
                <a:off x="1610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8" name="Rectangle 228"/>
              <p:cNvSpPr>
                <a:spLocks noChangeArrowheads="1"/>
              </p:cNvSpPr>
              <p:nvPr/>
            </p:nvSpPr>
            <p:spPr bwMode="auto">
              <a:xfrm>
                <a:off x="1701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69" name="Rectangle 229"/>
              <p:cNvSpPr>
                <a:spLocks noChangeArrowheads="1"/>
              </p:cNvSpPr>
              <p:nvPr/>
            </p:nvSpPr>
            <p:spPr bwMode="auto">
              <a:xfrm>
                <a:off x="1792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570" name="Rectangle 230"/>
              <p:cNvSpPr>
                <a:spLocks noChangeArrowheads="1"/>
              </p:cNvSpPr>
              <p:nvPr/>
            </p:nvSpPr>
            <p:spPr bwMode="auto">
              <a:xfrm>
                <a:off x="1882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345" name="Text Box 231"/>
            <p:cNvSpPr txBox="1">
              <a:spLocks noChangeArrowheads="1"/>
            </p:cNvSpPr>
            <p:nvPr/>
          </p:nvSpPr>
          <p:spPr bwMode="auto">
            <a:xfrm>
              <a:off x="813" y="2468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i="1">
                  <a:ea typeface="新細明體" pitchFamily="18" charset="-120"/>
                  <a:cs typeface="Angsana New" pitchFamily="18" charset="-34"/>
                </a:rPr>
                <a:t>A</a:t>
              </a:r>
              <a:endParaRPr lang="th-TH" altLang="zh-TW" i="1">
                <a:ea typeface="新細明體" pitchFamily="18" charset="-120"/>
                <a:cs typeface="Angsana New" pitchFamily="18" charset="-34"/>
              </a:endParaRPr>
            </a:p>
          </p:txBody>
        </p:sp>
      </p:grpSp>
      <p:grpSp>
        <p:nvGrpSpPr>
          <p:cNvPr id="4" name="Group 232"/>
          <p:cNvGrpSpPr>
            <a:grpSpLocks/>
          </p:cNvGrpSpPr>
          <p:nvPr/>
        </p:nvGrpSpPr>
        <p:grpSpPr bwMode="auto">
          <a:xfrm>
            <a:off x="5507038" y="2636838"/>
            <a:ext cx="2159000" cy="2881312"/>
            <a:chOff x="1066" y="1706"/>
            <a:chExt cx="1360" cy="1815"/>
          </a:xfrm>
        </p:grpSpPr>
        <p:sp>
          <p:nvSpPr>
            <p:cNvPr id="73119" name="Rectangle 233"/>
            <p:cNvSpPr>
              <a:spLocks noChangeArrowheads="1"/>
            </p:cNvSpPr>
            <p:nvPr/>
          </p:nvSpPr>
          <p:spPr bwMode="auto">
            <a:xfrm>
              <a:off x="106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0" name="Rectangle 234"/>
            <p:cNvSpPr>
              <a:spLocks noChangeArrowheads="1"/>
            </p:cNvSpPr>
            <p:nvPr/>
          </p:nvSpPr>
          <p:spPr bwMode="auto">
            <a:xfrm>
              <a:off x="115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1" name="Rectangle 235"/>
            <p:cNvSpPr>
              <a:spLocks noChangeArrowheads="1"/>
            </p:cNvSpPr>
            <p:nvPr/>
          </p:nvSpPr>
          <p:spPr bwMode="auto">
            <a:xfrm>
              <a:off x="1247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2" name="Rectangle 236"/>
            <p:cNvSpPr>
              <a:spLocks noChangeArrowheads="1"/>
            </p:cNvSpPr>
            <p:nvPr/>
          </p:nvSpPr>
          <p:spPr bwMode="auto">
            <a:xfrm>
              <a:off x="1338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3" name="Rectangle 237"/>
            <p:cNvSpPr>
              <a:spLocks noChangeArrowheads="1"/>
            </p:cNvSpPr>
            <p:nvPr/>
          </p:nvSpPr>
          <p:spPr bwMode="auto">
            <a:xfrm>
              <a:off x="1428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4" name="Rectangle 238"/>
            <p:cNvSpPr>
              <a:spLocks noChangeArrowheads="1"/>
            </p:cNvSpPr>
            <p:nvPr/>
          </p:nvSpPr>
          <p:spPr bwMode="auto">
            <a:xfrm>
              <a:off x="106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5" name="Rectangle 239"/>
            <p:cNvSpPr>
              <a:spLocks noChangeArrowheads="1"/>
            </p:cNvSpPr>
            <p:nvPr/>
          </p:nvSpPr>
          <p:spPr bwMode="auto">
            <a:xfrm>
              <a:off x="115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6" name="Rectangle 240"/>
            <p:cNvSpPr>
              <a:spLocks noChangeArrowheads="1"/>
            </p:cNvSpPr>
            <p:nvPr/>
          </p:nvSpPr>
          <p:spPr bwMode="auto">
            <a:xfrm>
              <a:off x="1247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7" name="Rectangle 241"/>
            <p:cNvSpPr>
              <a:spLocks noChangeArrowheads="1"/>
            </p:cNvSpPr>
            <p:nvPr/>
          </p:nvSpPr>
          <p:spPr bwMode="auto">
            <a:xfrm>
              <a:off x="1338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8" name="Rectangle 242"/>
            <p:cNvSpPr>
              <a:spLocks noChangeArrowheads="1"/>
            </p:cNvSpPr>
            <p:nvPr/>
          </p:nvSpPr>
          <p:spPr bwMode="auto">
            <a:xfrm>
              <a:off x="1428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9" name="Rectangle 243"/>
            <p:cNvSpPr>
              <a:spLocks noChangeArrowheads="1"/>
            </p:cNvSpPr>
            <p:nvPr/>
          </p:nvSpPr>
          <p:spPr bwMode="auto">
            <a:xfrm>
              <a:off x="106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0" name="Rectangle 244"/>
            <p:cNvSpPr>
              <a:spLocks noChangeArrowheads="1"/>
            </p:cNvSpPr>
            <p:nvPr/>
          </p:nvSpPr>
          <p:spPr bwMode="auto">
            <a:xfrm>
              <a:off x="115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1" name="Rectangle 245"/>
            <p:cNvSpPr>
              <a:spLocks noChangeArrowheads="1"/>
            </p:cNvSpPr>
            <p:nvPr/>
          </p:nvSpPr>
          <p:spPr bwMode="auto">
            <a:xfrm>
              <a:off x="1247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2" name="Rectangle 246"/>
            <p:cNvSpPr>
              <a:spLocks noChangeArrowheads="1"/>
            </p:cNvSpPr>
            <p:nvPr/>
          </p:nvSpPr>
          <p:spPr bwMode="auto">
            <a:xfrm>
              <a:off x="1338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3" name="Rectangle 247"/>
            <p:cNvSpPr>
              <a:spLocks noChangeArrowheads="1"/>
            </p:cNvSpPr>
            <p:nvPr/>
          </p:nvSpPr>
          <p:spPr bwMode="auto">
            <a:xfrm>
              <a:off x="1428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4" name="Rectangle 248"/>
            <p:cNvSpPr>
              <a:spLocks noChangeArrowheads="1"/>
            </p:cNvSpPr>
            <p:nvPr/>
          </p:nvSpPr>
          <p:spPr bwMode="auto">
            <a:xfrm>
              <a:off x="106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5" name="Rectangle 249"/>
            <p:cNvSpPr>
              <a:spLocks noChangeArrowheads="1"/>
            </p:cNvSpPr>
            <p:nvPr/>
          </p:nvSpPr>
          <p:spPr bwMode="auto">
            <a:xfrm>
              <a:off x="115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6" name="Rectangle 250"/>
            <p:cNvSpPr>
              <a:spLocks noChangeArrowheads="1"/>
            </p:cNvSpPr>
            <p:nvPr/>
          </p:nvSpPr>
          <p:spPr bwMode="auto">
            <a:xfrm>
              <a:off x="1247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7" name="Rectangle 251"/>
            <p:cNvSpPr>
              <a:spLocks noChangeArrowheads="1"/>
            </p:cNvSpPr>
            <p:nvPr/>
          </p:nvSpPr>
          <p:spPr bwMode="auto">
            <a:xfrm>
              <a:off x="1338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8" name="Rectangle 252"/>
            <p:cNvSpPr>
              <a:spLocks noChangeArrowheads="1"/>
            </p:cNvSpPr>
            <p:nvPr/>
          </p:nvSpPr>
          <p:spPr bwMode="auto">
            <a:xfrm>
              <a:off x="1428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9" name="Rectangle 253"/>
            <p:cNvSpPr>
              <a:spLocks noChangeArrowheads="1"/>
            </p:cNvSpPr>
            <p:nvPr/>
          </p:nvSpPr>
          <p:spPr bwMode="auto">
            <a:xfrm>
              <a:off x="106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0" name="Rectangle 254"/>
            <p:cNvSpPr>
              <a:spLocks noChangeArrowheads="1"/>
            </p:cNvSpPr>
            <p:nvPr/>
          </p:nvSpPr>
          <p:spPr bwMode="auto">
            <a:xfrm>
              <a:off x="115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1" name="Rectangle 255"/>
            <p:cNvSpPr>
              <a:spLocks noChangeArrowheads="1"/>
            </p:cNvSpPr>
            <p:nvPr/>
          </p:nvSpPr>
          <p:spPr bwMode="auto">
            <a:xfrm>
              <a:off x="1247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2" name="Rectangle 256"/>
            <p:cNvSpPr>
              <a:spLocks noChangeArrowheads="1"/>
            </p:cNvSpPr>
            <p:nvPr/>
          </p:nvSpPr>
          <p:spPr bwMode="auto">
            <a:xfrm>
              <a:off x="133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3" name="Rectangle 257"/>
            <p:cNvSpPr>
              <a:spLocks noChangeArrowheads="1"/>
            </p:cNvSpPr>
            <p:nvPr/>
          </p:nvSpPr>
          <p:spPr bwMode="auto">
            <a:xfrm>
              <a:off x="142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4" name="Rectangle 258"/>
            <p:cNvSpPr>
              <a:spLocks noChangeArrowheads="1"/>
            </p:cNvSpPr>
            <p:nvPr/>
          </p:nvSpPr>
          <p:spPr bwMode="auto">
            <a:xfrm>
              <a:off x="152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5" name="Rectangle 259"/>
            <p:cNvSpPr>
              <a:spLocks noChangeArrowheads="1"/>
            </p:cNvSpPr>
            <p:nvPr/>
          </p:nvSpPr>
          <p:spPr bwMode="auto">
            <a:xfrm>
              <a:off x="161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6" name="Rectangle 260"/>
            <p:cNvSpPr>
              <a:spLocks noChangeArrowheads="1"/>
            </p:cNvSpPr>
            <p:nvPr/>
          </p:nvSpPr>
          <p:spPr bwMode="auto">
            <a:xfrm>
              <a:off x="1701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7" name="Rectangle 261"/>
            <p:cNvSpPr>
              <a:spLocks noChangeArrowheads="1"/>
            </p:cNvSpPr>
            <p:nvPr/>
          </p:nvSpPr>
          <p:spPr bwMode="auto">
            <a:xfrm>
              <a:off x="179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8" name="Rectangle 262"/>
            <p:cNvSpPr>
              <a:spLocks noChangeArrowheads="1"/>
            </p:cNvSpPr>
            <p:nvPr/>
          </p:nvSpPr>
          <p:spPr bwMode="auto">
            <a:xfrm>
              <a:off x="188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49" name="Rectangle 263"/>
            <p:cNvSpPr>
              <a:spLocks noChangeArrowheads="1"/>
            </p:cNvSpPr>
            <p:nvPr/>
          </p:nvSpPr>
          <p:spPr bwMode="auto">
            <a:xfrm>
              <a:off x="152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0" name="Rectangle 264"/>
            <p:cNvSpPr>
              <a:spLocks noChangeArrowheads="1"/>
            </p:cNvSpPr>
            <p:nvPr/>
          </p:nvSpPr>
          <p:spPr bwMode="auto">
            <a:xfrm>
              <a:off x="161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1" name="Rectangle 265"/>
            <p:cNvSpPr>
              <a:spLocks noChangeArrowheads="1"/>
            </p:cNvSpPr>
            <p:nvPr/>
          </p:nvSpPr>
          <p:spPr bwMode="auto">
            <a:xfrm>
              <a:off x="1701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2" name="Rectangle 266"/>
            <p:cNvSpPr>
              <a:spLocks noChangeArrowheads="1"/>
            </p:cNvSpPr>
            <p:nvPr/>
          </p:nvSpPr>
          <p:spPr bwMode="auto">
            <a:xfrm>
              <a:off x="179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3" name="Rectangle 267"/>
            <p:cNvSpPr>
              <a:spLocks noChangeArrowheads="1"/>
            </p:cNvSpPr>
            <p:nvPr/>
          </p:nvSpPr>
          <p:spPr bwMode="auto">
            <a:xfrm>
              <a:off x="188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4" name="Rectangle 268"/>
            <p:cNvSpPr>
              <a:spLocks noChangeArrowheads="1"/>
            </p:cNvSpPr>
            <p:nvPr/>
          </p:nvSpPr>
          <p:spPr bwMode="auto">
            <a:xfrm>
              <a:off x="152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5" name="Rectangle 269"/>
            <p:cNvSpPr>
              <a:spLocks noChangeArrowheads="1"/>
            </p:cNvSpPr>
            <p:nvPr/>
          </p:nvSpPr>
          <p:spPr bwMode="auto">
            <a:xfrm>
              <a:off x="161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6" name="Rectangle 270"/>
            <p:cNvSpPr>
              <a:spLocks noChangeArrowheads="1"/>
            </p:cNvSpPr>
            <p:nvPr/>
          </p:nvSpPr>
          <p:spPr bwMode="auto">
            <a:xfrm>
              <a:off x="1701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7" name="Rectangle 271"/>
            <p:cNvSpPr>
              <a:spLocks noChangeArrowheads="1"/>
            </p:cNvSpPr>
            <p:nvPr/>
          </p:nvSpPr>
          <p:spPr bwMode="auto">
            <a:xfrm>
              <a:off x="179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8" name="Rectangle 272"/>
            <p:cNvSpPr>
              <a:spLocks noChangeArrowheads="1"/>
            </p:cNvSpPr>
            <p:nvPr/>
          </p:nvSpPr>
          <p:spPr bwMode="auto">
            <a:xfrm>
              <a:off x="188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59" name="Rectangle 273"/>
            <p:cNvSpPr>
              <a:spLocks noChangeArrowheads="1"/>
            </p:cNvSpPr>
            <p:nvPr/>
          </p:nvSpPr>
          <p:spPr bwMode="auto">
            <a:xfrm>
              <a:off x="152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0" name="Rectangle 274"/>
            <p:cNvSpPr>
              <a:spLocks noChangeArrowheads="1"/>
            </p:cNvSpPr>
            <p:nvPr/>
          </p:nvSpPr>
          <p:spPr bwMode="auto">
            <a:xfrm>
              <a:off x="161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1" name="Rectangle 275"/>
            <p:cNvSpPr>
              <a:spLocks noChangeArrowheads="1"/>
            </p:cNvSpPr>
            <p:nvPr/>
          </p:nvSpPr>
          <p:spPr bwMode="auto">
            <a:xfrm>
              <a:off x="1701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2" name="Rectangle 276"/>
            <p:cNvSpPr>
              <a:spLocks noChangeArrowheads="1"/>
            </p:cNvSpPr>
            <p:nvPr/>
          </p:nvSpPr>
          <p:spPr bwMode="auto">
            <a:xfrm>
              <a:off x="179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3" name="Rectangle 277"/>
            <p:cNvSpPr>
              <a:spLocks noChangeArrowheads="1"/>
            </p:cNvSpPr>
            <p:nvPr/>
          </p:nvSpPr>
          <p:spPr bwMode="auto">
            <a:xfrm>
              <a:off x="188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4" name="Rectangle 278"/>
            <p:cNvSpPr>
              <a:spLocks noChangeArrowheads="1"/>
            </p:cNvSpPr>
            <p:nvPr/>
          </p:nvSpPr>
          <p:spPr bwMode="auto">
            <a:xfrm>
              <a:off x="152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5" name="Rectangle 279"/>
            <p:cNvSpPr>
              <a:spLocks noChangeArrowheads="1"/>
            </p:cNvSpPr>
            <p:nvPr/>
          </p:nvSpPr>
          <p:spPr bwMode="auto">
            <a:xfrm>
              <a:off x="161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6" name="Rectangle 280"/>
            <p:cNvSpPr>
              <a:spLocks noChangeArrowheads="1"/>
            </p:cNvSpPr>
            <p:nvPr/>
          </p:nvSpPr>
          <p:spPr bwMode="auto">
            <a:xfrm>
              <a:off x="1701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7" name="Rectangle 281"/>
            <p:cNvSpPr>
              <a:spLocks noChangeArrowheads="1"/>
            </p:cNvSpPr>
            <p:nvPr/>
          </p:nvSpPr>
          <p:spPr bwMode="auto">
            <a:xfrm>
              <a:off x="179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8" name="Rectangle 282"/>
            <p:cNvSpPr>
              <a:spLocks noChangeArrowheads="1"/>
            </p:cNvSpPr>
            <p:nvPr/>
          </p:nvSpPr>
          <p:spPr bwMode="auto">
            <a:xfrm>
              <a:off x="188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69" name="Rectangle 283"/>
            <p:cNvSpPr>
              <a:spLocks noChangeArrowheads="1"/>
            </p:cNvSpPr>
            <p:nvPr/>
          </p:nvSpPr>
          <p:spPr bwMode="auto">
            <a:xfrm>
              <a:off x="1066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0" name="Rectangle 284"/>
            <p:cNvSpPr>
              <a:spLocks noChangeArrowheads="1"/>
            </p:cNvSpPr>
            <p:nvPr/>
          </p:nvSpPr>
          <p:spPr bwMode="auto">
            <a:xfrm>
              <a:off x="1156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1" name="Rectangle 285"/>
            <p:cNvSpPr>
              <a:spLocks noChangeArrowheads="1"/>
            </p:cNvSpPr>
            <p:nvPr/>
          </p:nvSpPr>
          <p:spPr bwMode="auto">
            <a:xfrm>
              <a:off x="1247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2" name="Rectangle 286"/>
            <p:cNvSpPr>
              <a:spLocks noChangeArrowheads="1"/>
            </p:cNvSpPr>
            <p:nvPr/>
          </p:nvSpPr>
          <p:spPr bwMode="auto">
            <a:xfrm>
              <a:off x="1338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3" name="Rectangle 287"/>
            <p:cNvSpPr>
              <a:spLocks noChangeArrowheads="1"/>
            </p:cNvSpPr>
            <p:nvPr/>
          </p:nvSpPr>
          <p:spPr bwMode="auto">
            <a:xfrm>
              <a:off x="1428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4" name="Rectangle 288"/>
            <p:cNvSpPr>
              <a:spLocks noChangeArrowheads="1"/>
            </p:cNvSpPr>
            <p:nvPr/>
          </p:nvSpPr>
          <p:spPr bwMode="auto">
            <a:xfrm>
              <a:off x="1066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5" name="Rectangle 289"/>
            <p:cNvSpPr>
              <a:spLocks noChangeArrowheads="1"/>
            </p:cNvSpPr>
            <p:nvPr/>
          </p:nvSpPr>
          <p:spPr bwMode="auto">
            <a:xfrm>
              <a:off x="1156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6" name="Rectangle 290"/>
            <p:cNvSpPr>
              <a:spLocks noChangeArrowheads="1"/>
            </p:cNvSpPr>
            <p:nvPr/>
          </p:nvSpPr>
          <p:spPr bwMode="auto">
            <a:xfrm>
              <a:off x="1247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7" name="Rectangle 291"/>
            <p:cNvSpPr>
              <a:spLocks noChangeArrowheads="1"/>
            </p:cNvSpPr>
            <p:nvPr/>
          </p:nvSpPr>
          <p:spPr bwMode="auto">
            <a:xfrm>
              <a:off x="1338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8" name="Rectangle 292"/>
            <p:cNvSpPr>
              <a:spLocks noChangeArrowheads="1"/>
            </p:cNvSpPr>
            <p:nvPr/>
          </p:nvSpPr>
          <p:spPr bwMode="auto">
            <a:xfrm>
              <a:off x="1428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79" name="Rectangle 293"/>
            <p:cNvSpPr>
              <a:spLocks noChangeArrowheads="1"/>
            </p:cNvSpPr>
            <p:nvPr/>
          </p:nvSpPr>
          <p:spPr bwMode="auto">
            <a:xfrm>
              <a:off x="1066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0" name="Rectangle 294"/>
            <p:cNvSpPr>
              <a:spLocks noChangeArrowheads="1"/>
            </p:cNvSpPr>
            <p:nvPr/>
          </p:nvSpPr>
          <p:spPr bwMode="auto">
            <a:xfrm>
              <a:off x="1156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1" name="Rectangle 295"/>
            <p:cNvSpPr>
              <a:spLocks noChangeArrowheads="1"/>
            </p:cNvSpPr>
            <p:nvPr/>
          </p:nvSpPr>
          <p:spPr bwMode="auto">
            <a:xfrm>
              <a:off x="1247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2" name="Rectangle 296"/>
            <p:cNvSpPr>
              <a:spLocks noChangeArrowheads="1"/>
            </p:cNvSpPr>
            <p:nvPr/>
          </p:nvSpPr>
          <p:spPr bwMode="auto">
            <a:xfrm>
              <a:off x="1338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3" name="Rectangle 297"/>
            <p:cNvSpPr>
              <a:spLocks noChangeArrowheads="1"/>
            </p:cNvSpPr>
            <p:nvPr/>
          </p:nvSpPr>
          <p:spPr bwMode="auto">
            <a:xfrm>
              <a:off x="1428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4" name="Rectangle 298"/>
            <p:cNvSpPr>
              <a:spLocks noChangeArrowheads="1"/>
            </p:cNvSpPr>
            <p:nvPr/>
          </p:nvSpPr>
          <p:spPr bwMode="auto">
            <a:xfrm>
              <a:off x="1066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5" name="Rectangle 299"/>
            <p:cNvSpPr>
              <a:spLocks noChangeArrowheads="1"/>
            </p:cNvSpPr>
            <p:nvPr/>
          </p:nvSpPr>
          <p:spPr bwMode="auto">
            <a:xfrm>
              <a:off x="1156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6" name="Rectangle 300"/>
            <p:cNvSpPr>
              <a:spLocks noChangeArrowheads="1"/>
            </p:cNvSpPr>
            <p:nvPr/>
          </p:nvSpPr>
          <p:spPr bwMode="auto">
            <a:xfrm>
              <a:off x="1247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7" name="Rectangle 301"/>
            <p:cNvSpPr>
              <a:spLocks noChangeArrowheads="1"/>
            </p:cNvSpPr>
            <p:nvPr/>
          </p:nvSpPr>
          <p:spPr bwMode="auto">
            <a:xfrm>
              <a:off x="1338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8" name="Rectangle 302"/>
            <p:cNvSpPr>
              <a:spLocks noChangeArrowheads="1"/>
            </p:cNvSpPr>
            <p:nvPr/>
          </p:nvSpPr>
          <p:spPr bwMode="auto">
            <a:xfrm>
              <a:off x="1428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89" name="Rectangle 303"/>
            <p:cNvSpPr>
              <a:spLocks noChangeArrowheads="1"/>
            </p:cNvSpPr>
            <p:nvPr/>
          </p:nvSpPr>
          <p:spPr bwMode="auto">
            <a:xfrm>
              <a:off x="1066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0" name="Rectangle 304"/>
            <p:cNvSpPr>
              <a:spLocks noChangeArrowheads="1"/>
            </p:cNvSpPr>
            <p:nvPr/>
          </p:nvSpPr>
          <p:spPr bwMode="auto">
            <a:xfrm>
              <a:off x="1156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1" name="Rectangle 305"/>
            <p:cNvSpPr>
              <a:spLocks noChangeArrowheads="1"/>
            </p:cNvSpPr>
            <p:nvPr/>
          </p:nvSpPr>
          <p:spPr bwMode="auto">
            <a:xfrm>
              <a:off x="1247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2" name="Rectangle 306"/>
            <p:cNvSpPr>
              <a:spLocks noChangeArrowheads="1"/>
            </p:cNvSpPr>
            <p:nvPr/>
          </p:nvSpPr>
          <p:spPr bwMode="auto">
            <a:xfrm>
              <a:off x="1338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3" name="Rectangle 307"/>
            <p:cNvSpPr>
              <a:spLocks noChangeArrowheads="1"/>
            </p:cNvSpPr>
            <p:nvPr/>
          </p:nvSpPr>
          <p:spPr bwMode="auto">
            <a:xfrm>
              <a:off x="1428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4" name="Rectangle 308"/>
            <p:cNvSpPr>
              <a:spLocks noChangeArrowheads="1"/>
            </p:cNvSpPr>
            <p:nvPr/>
          </p:nvSpPr>
          <p:spPr bwMode="auto">
            <a:xfrm>
              <a:off x="1519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5" name="Rectangle 309"/>
            <p:cNvSpPr>
              <a:spLocks noChangeArrowheads="1"/>
            </p:cNvSpPr>
            <p:nvPr/>
          </p:nvSpPr>
          <p:spPr bwMode="auto">
            <a:xfrm>
              <a:off x="1609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6" name="Rectangle 310"/>
            <p:cNvSpPr>
              <a:spLocks noChangeArrowheads="1"/>
            </p:cNvSpPr>
            <p:nvPr/>
          </p:nvSpPr>
          <p:spPr bwMode="auto">
            <a:xfrm>
              <a:off x="1700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7" name="Rectangle 311"/>
            <p:cNvSpPr>
              <a:spLocks noChangeArrowheads="1"/>
            </p:cNvSpPr>
            <p:nvPr/>
          </p:nvSpPr>
          <p:spPr bwMode="auto">
            <a:xfrm>
              <a:off x="1791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8" name="Rectangle 312"/>
            <p:cNvSpPr>
              <a:spLocks noChangeArrowheads="1"/>
            </p:cNvSpPr>
            <p:nvPr/>
          </p:nvSpPr>
          <p:spPr bwMode="auto">
            <a:xfrm>
              <a:off x="1881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99" name="Rectangle 313"/>
            <p:cNvSpPr>
              <a:spLocks noChangeArrowheads="1"/>
            </p:cNvSpPr>
            <p:nvPr/>
          </p:nvSpPr>
          <p:spPr bwMode="auto">
            <a:xfrm>
              <a:off x="1519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0" name="Rectangle 314"/>
            <p:cNvSpPr>
              <a:spLocks noChangeArrowheads="1"/>
            </p:cNvSpPr>
            <p:nvPr/>
          </p:nvSpPr>
          <p:spPr bwMode="auto">
            <a:xfrm>
              <a:off x="1609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1" name="Rectangle 315"/>
            <p:cNvSpPr>
              <a:spLocks noChangeArrowheads="1"/>
            </p:cNvSpPr>
            <p:nvPr/>
          </p:nvSpPr>
          <p:spPr bwMode="auto">
            <a:xfrm>
              <a:off x="1700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2" name="Rectangle 316"/>
            <p:cNvSpPr>
              <a:spLocks noChangeArrowheads="1"/>
            </p:cNvSpPr>
            <p:nvPr/>
          </p:nvSpPr>
          <p:spPr bwMode="auto">
            <a:xfrm>
              <a:off x="1791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3" name="Rectangle 317"/>
            <p:cNvSpPr>
              <a:spLocks noChangeArrowheads="1"/>
            </p:cNvSpPr>
            <p:nvPr/>
          </p:nvSpPr>
          <p:spPr bwMode="auto">
            <a:xfrm>
              <a:off x="1881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4" name="Rectangle 318"/>
            <p:cNvSpPr>
              <a:spLocks noChangeArrowheads="1"/>
            </p:cNvSpPr>
            <p:nvPr/>
          </p:nvSpPr>
          <p:spPr bwMode="auto">
            <a:xfrm>
              <a:off x="1519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5" name="Rectangle 319"/>
            <p:cNvSpPr>
              <a:spLocks noChangeArrowheads="1"/>
            </p:cNvSpPr>
            <p:nvPr/>
          </p:nvSpPr>
          <p:spPr bwMode="auto">
            <a:xfrm>
              <a:off x="1609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6" name="Rectangle 320"/>
            <p:cNvSpPr>
              <a:spLocks noChangeArrowheads="1"/>
            </p:cNvSpPr>
            <p:nvPr/>
          </p:nvSpPr>
          <p:spPr bwMode="auto">
            <a:xfrm>
              <a:off x="1700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7" name="Rectangle 321"/>
            <p:cNvSpPr>
              <a:spLocks noChangeArrowheads="1"/>
            </p:cNvSpPr>
            <p:nvPr/>
          </p:nvSpPr>
          <p:spPr bwMode="auto">
            <a:xfrm>
              <a:off x="1791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8" name="Rectangle 322"/>
            <p:cNvSpPr>
              <a:spLocks noChangeArrowheads="1"/>
            </p:cNvSpPr>
            <p:nvPr/>
          </p:nvSpPr>
          <p:spPr bwMode="auto">
            <a:xfrm>
              <a:off x="1881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09" name="Rectangle 323"/>
            <p:cNvSpPr>
              <a:spLocks noChangeArrowheads="1"/>
            </p:cNvSpPr>
            <p:nvPr/>
          </p:nvSpPr>
          <p:spPr bwMode="auto">
            <a:xfrm>
              <a:off x="1519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0" name="Rectangle 324"/>
            <p:cNvSpPr>
              <a:spLocks noChangeArrowheads="1"/>
            </p:cNvSpPr>
            <p:nvPr/>
          </p:nvSpPr>
          <p:spPr bwMode="auto">
            <a:xfrm>
              <a:off x="1609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1" name="Rectangle 325"/>
            <p:cNvSpPr>
              <a:spLocks noChangeArrowheads="1"/>
            </p:cNvSpPr>
            <p:nvPr/>
          </p:nvSpPr>
          <p:spPr bwMode="auto">
            <a:xfrm>
              <a:off x="1700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2" name="Rectangle 326"/>
            <p:cNvSpPr>
              <a:spLocks noChangeArrowheads="1"/>
            </p:cNvSpPr>
            <p:nvPr/>
          </p:nvSpPr>
          <p:spPr bwMode="auto">
            <a:xfrm>
              <a:off x="1791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3" name="Rectangle 327"/>
            <p:cNvSpPr>
              <a:spLocks noChangeArrowheads="1"/>
            </p:cNvSpPr>
            <p:nvPr/>
          </p:nvSpPr>
          <p:spPr bwMode="auto">
            <a:xfrm>
              <a:off x="1881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4" name="Rectangle 328"/>
            <p:cNvSpPr>
              <a:spLocks noChangeArrowheads="1"/>
            </p:cNvSpPr>
            <p:nvPr/>
          </p:nvSpPr>
          <p:spPr bwMode="auto">
            <a:xfrm>
              <a:off x="1519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5" name="Rectangle 329"/>
            <p:cNvSpPr>
              <a:spLocks noChangeArrowheads="1"/>
            </p:cNvSpPr>
            <p:nvPr/>
          </p:nvSpPr>
          <p:spPr bwMode="auto">
            <a:xfrm>
              <a:off x="1609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6" name="Rectangle 330"/>
            <p:cNvSpPr>
              <a:spLocks noChangeArrowheads="1"/>
            </p:cNvSpPr>
            <p:nvPr/>
          </p:nvSpPr>
          <p:spPr bwMode="auto">
            <a:xfrm>
              <a:off x="1700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7" name="Rectangle 331"/>
            <p:cNvSpPr>
              <a:spLocks noChangeArrowheads="1"/>
            </p:cNvSpPr>
            <p:nvPr/>
          </p:nvSpPr>
          <p:spPr bwMode="auto">
            <a:xfrm>
              <a:off x="179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8" name="Rectangle 332"/>
            <p:cNvSpPr>
              <a:spLocks noChangeArrowheads="1"/>
            </p:cNvSpPr>
            <p:nvPr/>
          </p:nvSpPr>
          <p:spPr bwMode="auto">
            <a:xfrm>
              <a:off x="188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19" name="Rectangle 333"/>
            <p:cNvSpPr>
              <a:spLocks noChangeArrowheads="1"/>
            </p:cNvSpPr>
            <p:nvPr/>
          </p:nvSpPr>
          <p:spPr bwMode="auto">
            <a:xfrm>
              <a:off x="106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0" name="Rectangle 334"/>
            <p:cNvSpPr>
              <a:spLocks noChangeArrowheads="1"/>
            </p:cNvSpPr>
            <p:nvPr/>
          </p:nvSpPr>
          <p:spPr bwMode="auto">
            <a:xfrm>
              <a:off x="115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1" name="Rectangle 335"/>
            <p:cNvSpPr>
              <a:spLocks noChangeArrowheads="1"/>
            </p:cNvSpPr>
            <p:nvPr/>
          </p:nvSpPr>
          <p:spPr bwMode="auto">
            <a:xfrm>
              <a:off x="1247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2" name="Rectangle 336"/>
            <p:cNvSpPr>
              <a:spLocks noChangeArrowheads="1"/>
            </p:cNvSpPr>
            <p:nvPr/>
          </p:nvSpPr>
          <p:spPr bwMode="auto">
            <a:xfrm>
              <a:off x="1338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3" name="Rectangle 337"/>
            <p:cNvSpPr>
              <a:spLocks noChangeArrowheads="1"/>
            </p:cNvSpPr>
            <p:nvPr/>
          </p:nvSpPr>
          <p:spPr bwMode="auto">
            <a:xfrm>
              <a:off x="1428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4" name="Rectangle 338"/>
            <p:cNvSpPr>
              <a:spLocks noChangeArrowheads="1"/>
            </p:cNvSpPr>
            <p:nvPr/>
          </p:nvSpPr>
          <p:spPr bwMode="auto">
            <a:xfrm>
              <a:off x="106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5" name="Rectangle 339"/>
            <p:cNvSpPr>
              <a:spLocks noChangeArrowheads="1"/>
            </p:cNvSpPr>
            <p:nvPr/>
          </p:nvSpPr>
          <p:spPr bwMode="auto">
            <a:xfrm>
              <a:off x="115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6" name="Rectangle 340"/>
            <p:cNvSpPr>
              <a:spLocks noChangeArrowheads="1"/>
            </p:cNvSpPr>
            <p:nvPr/>
          </p:nvSpPr>
          <p:spPr bwMode="auto">
            <a:xfrm>
              <a:off x="1247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7" name="Rectangle 341"/>
            <p:cNvSpPr>
              <a:spLocks noChangeArrowheads="1"/>
            </p:cNvSpPr>
            <p:nvPr/>
          </p:nvSpPr>
          <p:spPr bwMode="auto">
            <a:xfrm>
              <a:off x="1338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8" name="Rectangle 342"/>
            <p:cNvSpPr>
              <a:spLocks noChangeArrowheads="1"/>
            </p:cNvSpPr>
            <p:nvPr/>
          </p:nvSpPr>
          <p:spPr bwMode="auto">
            <a:xfrm>
              <a:off x="1428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29" name="Rectangle 343"/>
            <p:cNvSpPr>
              <a:spLocks noChangeArrowheads="1"/>
            </p:cNvSpPr>
            <p:nvPr/>
          </p:nvSpPr>
          <p:spPr bwMode="auto">
            <a:xfrm>
              <a:off x="106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0" name="Rectangle 344"/>
            <p:cNvSpPr>
              <a:spLocks noChangeArrowheads="1"/>
            </p:cNvSpPr>
            <p:nvPr/>
          </p:nvSpPr>
          <p:spPr bwMode="auto">
            <a:xfrm>
              <a:off x="115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1" name="Rectangle 345"/>
            <p:cNvSpPr>
              <a:spLocks noChangeArrowheads="1"/>
            </p:cNvSpPr>
            <p:nvPr/>
          </p:nvSpPr>
          <p:spPr bwMode="auto">
            <a:xfrm>
              <a:off x="1247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2" name="Rectangle 346"/>
            <p:cNvSpPr>
              <a:spLocks noChangeArrowheads="1"/>
            </p:cNvSpPr>
            <p:nvPr/>
          </p:nvSpPr>
          <p:spPr bwMode="auto">
            <a:xfrm>
              <a:off x="1338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3" name="Rectangle 347"/>
            <p:cNvSpPr>
              <a:spLocks noChangeArrowheads="1"/>
            </p:cNvSpPr>
            <p:nvPr/>
          </p:nvSpPr>
          <p:spPr bwMode="auto">
            <a:xfrm>
              <a:off x="1428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4" name="Rectangle 348"/>
            <p:cNvSpPr>
              <a:spLocks noChangeArrowheads="1"/>
            </p:cNvSpPr>
            <p:nvPr/>
          </p:nvSpPr>
          <p:spPr bwMode="auto">
            <a:xfrm>
              <a:off x="106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5" name="Rectangle 349"/>
            <p:cNvSpPr>
              <a:spLocks noChangeArrowheads="1"/>
            </p:cNvSpPr>
            <p:nvPr/>
          </p:nvSpPr>
          <p:spPr bwMode="auto">
            <a:xfrm>
              <a:off x="115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6" name="Rectangle 350"/>
            <p:cNvSpPr>
              <a:spLocks noChangeArrowheads="1"/>
            </p:cNvSpPr>
            <p:nvPr/>
          </p:nvSpPr>
          <p:spPr bwMode="auto">
            <a:xfrm>
              <a:off x="1247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7" name="Rectangle 351"/>
            <p:cNvSpPr>
              <a:spLocks noChangeArrowheads="1"/>
            </p:cNvSpPr>
            <p:nvPr/>
          </p:nvSpPr>
          <p:spPr bwMode="auto">
            <a:xfrm>
              <a:off x="1338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8" name="Rectangle 352"/>
            <p:cNvSpPr>
              <a:spLocks noChangeArrowheads="1"/>
            </p:cNvSpPr>
            <p:nvPr/>
          </p:nvSpPr>
          <p:spPr bwMode="auto">
            <a:xfrm>
              <a:off x="1428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39" name="Rectangle 353"/>
            <p:cNvSpPr>
              <a:spLocks noChangeArrowheads="1"/>
            </p:cNvSpPr>
            <p:nvPr/>
          </p:nvSpPr>
          <p:spPr bwMode="auto">
            <a:xfrm>
              <a:off x="106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0" name="Rectangle 354"/>
            <p:cNvSpPr>
              <a:spLocks noChangeArrowheads="1"/>
            </p:cNvSpPr>
            <p:nvPr/>
          </p:nvSpPr>
          <p:spPr bwMode="auto">
            <a:xfrm>
              <a:off x="115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1" name="Rectangle 355"/>
            <p:cNvSpPr>
              <a:spLocks noChangeArrowheads="1"/>
            </p:cNvSpPr>
            <p:nvPr/>
          </p:nvSpPr>
          <p:spPr bwMode="auto">
            <a:xfrm>
              <a:off x="1247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2" name="Rectangle 356"/>
            <p:cNvSpPr>
              <a:spLocks noChangeArrowheads="1"/>
            </p:cNvSpPr>
            <p:nvPr/>
          </p:nvSpPr>
          <p:spPr bwMode="auto">
            <a:xfrm>
              <a:off x="133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3" name="Rectangle 357"/>
            <p:cNvSpPr>
              <a:spLocks noChangeArrowheads="1"/>
            </p:cNvSpPr>
            <p:nvPr/>
          </p:nvSpPr>
          <p:spPr bwMode="auto">
            <a:xfrm>
              <a:off x="142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4" name="Rectangle 358"/>
            <p:cNvSpPr>
              <a:spLocks noChangeArrowheads="1"/>
            </p:cNvSpPr>
            <p:nvPr/>
          </p:nvSpPr>
          <p:spPr bwMode="auto">
            <a:xfrm>
              <a:off x="152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5" name="Rectangle 359"/>
            <p:cNvSpPr>
              <a:spLocks noChangeArrowheads="1"/>
            </p:cNvSpPr>
            <p:nvPr/>
          </p:nvSpPr>
          <p:spPr bwMode="auto">
            <a:xfrm>
              <a:off x="161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6" name="Rectangle 360"/>
            <p:cNvSpPr>
              <a:spLocks noChangeArrowheads="1"/>
            </p:cNvSpPr>
            <p:nvPr/>
          </p:nvSpPr>
          <p:spPr bwMode="auto">
            <a:xfrm>
              <a:off x="1701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7" name="Rectangle 361"/>
            <p:cNvSpPr>
              <a:spLocks noChangeArrowheads="1"/>
            </p:cNvSpPr>
            <p:nvPr/>
          </p:nvSpPr>
          <p:spPr bwMode="auto">
            <a:xfrm>
              <a:off x="179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8" name="Rectangle 362"/>
            <p:cNvSpPr>
              <a:spLocks noChangeArrowheads="1"/>
            </p:cNvSpPr>
            <p:nvPr/>
          </p:nvSpPr>
          <p:spPr bwMode="auto">
            <a:xfrm>
              <a:off x="188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49" name="Rectangle 363"/>
            <p:cNvSpPr>
              <a:spLocks noChangeArrowheads="1"/>
            </p:cNvSpPr>
            <p:nvPr/>
          </p:nvSpPr>
          <p:spPr bwMode="auto">
            <a:xfrm>
              <a:off x="152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0" name="Rectangle 364"/>
            <p:cNvSpPr>
              <a:spLocks noChangeArrowheads="1"/>
            </p:cNvSpPr>
            <p:nvPr/>
          </p:nvSpPr>
          <p:spPr bwMode="auto">
            <a:xfrm>
              <a:off x="161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1" name="Rectangle 365"/>
            <p:cNvSpPr>
              <a:spLocks noChangeArrowheads="1"/>
            </p:cNvSpPr>
            <p:nvPr/>
          </p:nvSpPr>
          <p:spPr bwMode="auto">
            <a:xfrm>
              <a:off x="1701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2" name="Rectangle 366"/>
            <p:cNvSpPr>
              <a:spLocks noChangeArrowheads="1"/>
            </p:cNvSpPr>
            <p:nvPr/>
          </p:nvSpPr>
          <p:spPr bwMode="auto">
            <a:xfrm>
              <a:off x="179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3" name="Rectangle 367"/>
            <p:cNvSpPr>
              <a:spLocks noChangeArrowheads="1"/>
            </p:cNvSpPr>
            <p:nvPr/>
          </p:nvSpPr>
          <p:spPr bwMode="auto">
            <a:xfrm>
              <a:off x="188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4" name="Rectangle 368"/>
            <p:cNvSpPr>
              <a:spLocks noChangeArrowheads="1"/>
            </p:cNvSpPr>
            <p:nvPr/>
          </p:nvSpPr>
          <p:spPr bwMode="auto">
            <a:xfrm>
              <a:off x="152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5" name="Rectangle 369"/>
            <p:cNvSpPr>
              <a:spLocks noChangeArrowheads="1"/>
            </p:cNvSpPr>
            <p:nvPr/>
          </p:nvSpPr>
          <p:spPr bwMode="auto">
            <a:xfrm>
              <a:off x="161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6" name="Rectangle 370"/>
            <p:cNvSpPr>
              <a:spLocks noChangeArrowheads="1"/>
            </p:cNvSpPr>
            <p:nvPr/>
          </p:nvSpPr>
          <p:spPr bwMode="auto">
            <a:xfrm>
              <a:off x="1701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7" name="Rectangle 371"/>
            <p:cNvSpPr>
              <a:spLocks noChangeArrowheads="1"/>
            </p:cNvSpPr>
            <p:nvPr/>
          </p:nvSpPr>
          <p:spPr bwMode="auto">
            <a:xfrm>
              <a:off x="179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8" name="Rectangle 372"/>
            <p:cNvSpPr>
              <a:spLocks noChangeArrowheads="1"/>
            </p:cNvSpPr>
            <p:nvPr/>
          </p:nvSpPr>
          <p:spPr bwMode="auto">
            <a:xfrm>
              <a:off x="188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59" name="Rectangle 373"/>
            <p:cNvSpPr>
              <a:spLocks noChangeArrowheads="1"/>
            </p:cNvSpPr>
            <p:nvPr/>
          </p:nvSpPr>
          <p:spPr bwMode="auto">
            <a:xfrm>
              <a:off x="152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0" name="Rectangle 374"/>
            <p:cNvSpPr>
              <a:spLocks noChangeArrowheads="1"/>
            </p:cNvSpPr>
            <p:nvPr/>
          </p:nvSpPr>
          <p:spPr bwMode="auto">
            <a:xfrm>
              <a:off x="161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1" name="Rectangle 375"/>
            <p:cNvSpPr>
              <a:spLocks noChangeArrowheads="1"/>
            </p:cNvSpPr>
            <p:nvPr/>
          </p:nvSpPr>
          <p:spPr bwMode="auto">
            <a:xfrm>
              <a:off x="1701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2" name="Rectangle 376"/>
            <p:cNvSpPr>
              <a:spLocks noChangeArrowheads="1"/>
            </p:cNvSpPr>
            <p:nvPr/>
          </p:nvSpPr>
          <p:spPr bwMode="auto">
            <a:xfrm>
              <a:off x="179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3" name="Rectangle 377"/>
            <p:cNvSpPr>
              <a:spLocks noChangeArrowheads="1"/>
            </p:cNvSpPr>
            <p:nvPr/>
          </p:nvSpPr>
          <p:spPr bwMode="auto">
            <a:xfrm>
              <a:off x="188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4" name="Rectangle 378"/>
            <p:cNvSpPr>
              <a:spLocks noChangeArrowheads="1"/>
            </p:cNvSpPr>
            <p:nvPr/>
          </p:nvSpPr>
          <p:spPr bwMode="auto">
            <a:xfrm>
              <a:off x="152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5" name="Rectangle 379"/>
            <p:cNvSpPr>
              <a:spLocks noChangeArrowheads="1"/>
            </p:cNvSpPr>
            <p:nvPr/>
          </p:nvSpPr>
          <p:spPr bwMode="auto">
            <a:xfrm>
              <a:off x="161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6" name="Rectangle 380"/>
            <p:cNvSpPr>
              <a:spLocks noChangeArrowheads="1"/>
            </p:cNvSpPr>
            <p:nvPr/>
          </p:nvSpPr>
          <p:spPr bwMode="auto">
            <a:xfrm>
              <a:off x="1701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7" name="Rectangle 381"/>
            <p:cNvSpPr>
              <a:spLocks noChangeArrowheads="1"/>
            </p:cNvSpPr>
            <p:nvPr/>
          </p:nvSpPr>
          <p:spPr bwMode="auto">
            <a:xfrm>
              <a:off x="179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8" name="Rectangle 382"/>
            <p:cNvSpPr>
              <a:spLocks noChangeArrowheads="1"/>
            </p:cNvSpPr>
            <p:nvPr/>
          </p:nvSpPr>
          <p:spPr bwMode="auto">
            <a:xfrm>
              <a:off x="188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69" name="Rectangle 383"/>
            <p:cNvSpPr>
              <a:spLocks noChangeArrowheads="1"/>
            </p:cNvSpPr>
            <p:nvPr/>
          </p:nvSpPr>
          <p:spPr bwMode="auto">
            <a:xfrm>
              <a:off x="1973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0" name="Rectangle 384"/>
            <p:cNvSpPr>
              <a:spLocks noChangeArrowheads="1"/>
            </p:cNvSpPr>
            <p:nvPr/>
          </p:nvSpPr>
          <p:spPr bwMode="auto">
            <a:xfrm>
              <a:off x="2063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1" name="Rectangle 385"/>
            <p:cNvSpPr>
              <a:spLocks noChangeArrowheads="1"/>
            </p:cNvSpPr>
            <p:nvPr/>
          </p:nvSpPr>
          <p:spPr bwMode="auto">
            <a:xfrm>
              <a:off x="2154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2" name="Rectangle 386"/>
            <p:cNvSpPr>
              <a:spLocks noChangeArrowheads="1"/>
            </p:cNvSpPr>
            <p:nvPr/>
          </p:nvSpPr>
          <p:spPr bwMode="auto">
            <a:xfrm>
              <a:off x="2245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3" name="Rectangle 387"/>
            <p:cNvSpPr>
              <a:spLocks noChangeArrowheads="1"/>
            </p:cNvSpPr>
            <p:nvPr/>
          </p:nvSpPr>
          <p:spPr bwMode="auto">
            <a:xfrm>
              <a:off x="2335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4" name="Rectangle 388"/>
            <p:cNvSpPr>
              <a:spLocks noChangeArrowheads="1"/>
            </p:cNvSpPr>
            <p:nvPr/>
          </p:nvSpPr>
          <p:spPr bwMode="auto">
            <a:xfrm>
              <a:off x="1973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5" name="Rectangle 389"/>
            <p:cNvSpPr>
              <a:spLocks noChangeArrowheads="1"/>
            </p:cNvSpPr>
            <p:nvPr/>
          </p:nvSpPr>
          <p:spPr bwMode="auto">
            <a:xfrm>
              <a:off x="2063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6" name="Rectangle 390"/>
            <p:cNvSpPr>
              <a:spLocks noChangeArrowheads="1"/>
            </p:cNvSpPr>
            <p:nvPr/>
          </p:nvSpPr>
          <p:spPr bwMode="auto">
            <a:xfrm>
              <a:off x="2154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7" name="Rectangle 391"/>
            <p:cNvSpPr>
              <a:spLocks noChangeArrowheads="1"/>
            </p:cNvSpPr>
            <p:nvPr/>
          </p:nvSpPr>
          <p:spPr bwMode="auto">
            <a:xfrm>
              <a:off x="2245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8" name="Rectangle 392"/>
            <p:cNvSpPr>
              <a:spLocks noChangeArrowheads="1"/>
            </p:cNvSpPr>
            <p:nvPr/>
          </p:nvSpPr>
          <p:spPr bwMode="auto">
            <a:xfrm>
              <a:off x="2335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79" name="Rectangle 393"/>
            <p:cNvSpPr>
              <a:spLocks noChangeArrowheads="1"/>
            </p:cNvSpPr>
            <p:nvPr/>
          </p:nvSpPr>
          <p:spPr bwMode="auto">
            <a:xfrm>
              <a:off x="1973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0" name="Rectangle 394"/>
            <p:cNvSpPr>
              <a:spLocks noChangeArrowheads="1"/>
            </p:cNvSpPr>
            <p:nvPr/>
          </p:nvSpPr>
          <p:spPr bwMode="auto">
            <a:xfrm>
              <a:off x="2063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1" name="Rectangle 395"/>
            <p:cNvSpPr>
              <a:spLocks noChangeArrowheads="1"/>
            </p:cNvSpPr>
            <p:nvPr/>
          </p:nvSpPr>
          <p:spPr bwMode="auto">
            <a:xfrm>
              <a:off x="2154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2" name="Rectangle 396"/>
            <p:cNvSpPr>
              <a:spLocks noChangeArrowheads="1"/>
            </p:cNvSpPr>
            <p:nvPr/>
          </p:nvSpPr>
          <p:spPr bwMode="auto">
            <a:xfrm>
              <a:off x="2245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3" name="Rectangle 397"/>
            <p:cNvSpPr>
              <a:spLocks noChangeArrowheads="1"/>
            </p:cNvSpPr>
            <p:nvPr/>
          </p:nvSpPr>
          <p:spPr bwMode="auto">
            <a:xfrm>
              <a:off x="2335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4" name="Rectangle 398"/>
            <p:cNvSpPr>
              <a:spLocks noChangeArrowheads="1"/>
            </p:cNvSpPr>
            <p:nvPr/>
          </p:nvSpPr>
          <p:spPr bwMode="auto">
            <a:xfrm>
              <a:off x="1973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5" name="Rectangle 399"/>
            <p:cNvSpPr>
              <a:spLocks noChangeArrowheads="1"/>
            </p:cNvSpPr>
            <p:nvPr/>
          </p:nvSpPr>
          <p:spPr bwMode="auto">
            <a:xfrm>
              <a:off x="2063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6" name="Rectangle 400"/>
            <p:cNvSpPr>
              <a:spLocks noChangeArrowheads="1"/>
            </p:cNvSpPr>
            <p:nvPr/>
          </p:nvSpPr>
          <p:spPr bwMode="auto">
            <a:xfrm>
              <a:off x="2154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7" name="Rectangle 401"/>
            <p:cNvSpPr>
              <a:spLocks noChangeArrowheads="1"/>
            </p:cNvSpPr>
            <p:nvPr/>
          </p:nvSpPr>
          <p:spPr bwMode="auto">
            <a:xfrm>
              <a:off x="2245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8" name="Rectangle 402"/>
            <p:cNvSpPr>
              <a:spLocks noChangeArrowheads="1"/>
            </p:cNvSpPr>
            <p:nvPr/>
          </p:nvSpPr>
          <p:spPr bwMode="auto">
            <a:xfrm>
              <a:off x="2335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89" name="Rectangle 403"/>
            <p:cNvSpPr>
              <a:spLocks noChangeArrowheads="1"/>
            </p:cNvSpPr>
            <p:nvPr/>
          </p:nvSpPr>
          <p:spPr bwMode="auto">
            <a:xfrm>
              <a:off x="1973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0" name="Rectangle 404"/>
            <p:cNvSpPr>
              <a:spLocks noChangeArrowheads="1"/>
            </p:cNvSpPr>
            <p:nvPr/>
          </p:nvSpPr>
          <p:spPr bwMode="auto">
            <a:xfrm>
              <a:off x="2063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1" name="Rectangle 405"/>
            <p:cNvSpPr>
              <a:spLocks noChangeArrowheads="1"/>
            </p:cNvSpPr>
            <p:nvPr/>
          </p:nvSpPr>
          <p:spPr bwMode="auto">
            <a:xfrm>
              <a:off x="2154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2" name="Rectangle 406"/>
            <p:cNvSpPr>
              <a:spLocks noChangeArrowheads="1"/>
            </p:cNvSpPr>
            <p:nvPr/>
          </p:nvSpPr>
          <p:spPr bwMode="auto">
            <a:xfrm>
              <a:off x="2245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3" name="Rectangle 407"/>
            <p:cNvSpPr>
              <a:spLocks noChangeArrowheads="1"/>
            </p:cNvSpPr>
            <p:nvPr/>
          </p:nvSpPr>
          <p:spPr bwMode="auto">
            <a:xfrm>
              <a:off x="2335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4" name="Rectangle 408"/>
            <p:cNvSpPr>
              <a:spLocks noChangeArrowheads="1"/>
            </p:cNvSpPr>
            <p:nvPr/>
          </p:nvSpPr>
          <p:spPr bwMode="auto">
            <a:xfrm>
              <a:off x="1973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5" name="Rectangle 409"/>
            <p:cNvSpPr>
              <a:spLocks noChangeArrowheads="1"/>
            </p:cNvSpPr>
            <p:nvPr/>
          </p:nvSpPr>
          <p:spPr bwMode="auto">
            <a:xfrm>
              <a:off x="2063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6" name="Rectangle 410"/>
            <p:cNvSpPr>
              <a:spLocks noChangeArrowheads="1"/>
            </p:cNvSpPr>
            <p:nvPr/>
          </p:nvSpPr>
          <p:spPr bwMode="auto">
            <a:xfrm>
              <a:off x="2154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7" name="Rectangle 411"/>
            <p:cNvSpPr>
              <a:spLocks noChangeArrowheads="1"/>
            </p:cNvSpPr>
            <p:nvPr/>
          </p:nvSpPr>
          <p:spPr bwMode="auto">
            <a:xfrm>
              <a:off x="2245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8" name="Rectangle 412"/>
            <p:cNvSpPr>
              <a:spLocks noChangeArrowheads="1"/>
            </p:cNvSpPr>
            <p:nvPr/>
          </p:nvSpPr>
          <p:spPr bwMode="auto">
            <a:xfrm>
              <a:off x="2335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299" name="Rectangle 413"/>
            <p:cNvSpPr>
              <a:spLocks noChangeArrowheads="1"/>
            </p:cNvSpPr>
            <p:nvPr/>
          </p:nvSpPr>
          <p:spPr bwMode="auto">
            <a:xfrm>
              <a:off x="1973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0" name="Rectangle 414"/>
            <p:cNvSpPr>
              <a:spLocks noChangeArrowheads="1"/>
            </p:cNvSpPr>
            <p:nvPr/>
          </p:nvSpPr>
          <p:spPr bwMode="auto">
            <a:xfrm>
              <a:off x="2063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1" name="Rectangle 415"/>
            <p:cNvSpPr>
              <a:spLocks noChangeArrowheads="1"/>
            </p:cNvSpPr>
            <p:nvPr/>
          </p:nvSpPr>
          <p:spPr bwMode="auto">
            <a:xfrm>
              <a:off x="2154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2" name="Rectangle 416"/>
            <p:cNvSpPr>
              <a:spLocks noChangeArrowheads="1"/>
            </p:cNvSpPr>
            <p:nvPr/>
          </p:nvSpPr>
          <p:spPr bwMode="auto">
            <a:xfrm>
              <a:off x="2245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3" name="Rectangle 417"/>
            <p:cNvSpPr>
              <a:spLocks noChangeArrowheads="1"/>
            </p:cNvSpPr>
            <p:nvPr/>
          </p:nvSpPr>
          <p:spPr bwMode="auto">
            <a:xfrm>
              <a:off x="2335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4" name="Rectangle 418"/>
            <p:cNvSpPr>
              <a:spLocks noChangeArrowheads="1"/>
            </p:cNvSpPr>
            <p:nvPr/>
          </p:nvSpPr>
          <p:spPr bwMode="auto">
            <a:xfrm>
              <a:off x="1973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5" name="Rectangle 419"/>
            <p:cNvSpPr>
              <a:spLocks noChangeArrowheads="1"/>
            </p:cNvSpPr>
            <p:nvPr/>
          </p:nvSpPr>
          <p:spPr bwMode="auto">
            <a:xfrm>
              <a:off x="2063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6" name="Rectangle 420"/>
            <p:cNvSpPr>
              <a:spLocks noChangeArrowheads="1"/>
            </p:cNvSpPr>
            <p:nvPr/>
          </p:nvSpPr>
          <p:spPr bwMode="auto">
            <a:xfrm>
              <a:off x="2154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7" name="Rectangle 421"/>
            <p:cNvSpPr>
              <a:spLocks noChangeArrowheads="1"/>
            </p:cNvSpPr>
            <p:nvPr/>
          </p:nvSpPr>
          <p:spPr bwMode="auto">
            <a:xfrm>
              <a:off x="2245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8" name="Rectangle 422"/>
            <p:cNvSpPr>
              <a:spLocks noChangeArrowheads="1"/>
            </p:cNvSpPr>
            <p:nvPr/>
          </p:nvSpPr>
          <p:spPr bwMode="auto">
            <a:xfrm>
              <a:off x="2335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09" name="Rectangle 423"/>
            <p:cNvSpPr>
              <a:spLocks noChangeArrowheads="1"/>
            </p:cNvSpPr>
            <p:nvPr/>
          </p:nvSpPr>
          <p:spPr bwMode="auto">
            <a:xfrm>
              <a:off x="1973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0" name="Rectangle 424"/>
            <p:cNvSpPr>
              <a:spLocks noChangeArrowheads="1"/>
            </p:cNvSpPr>
            <p:nvPr/>
          </p:nvSpPr>
          <p:spPr bwMode="auto">
            <a:xfrm>
              <a:off x="2063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1" name="Rectangle 425"/>
            <p:cNvSpPr>
              <a:spLocks noChangeArrowheads="1"/>
            </p:cNvSpPr>
            <p:nvPr/>
          </p:nvSpPr>
          <p:spPr bwMode="auto">
            <a:xfrm>
              <a:off x="2154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2" name="Rectangle 426"/>
            <p:cNvSpPr>
              <a:spLocks noChangeArrowheads="1"/>
            </p:cNvSpPr>
            <p:nvPr/>
          </p:nvSpPr>
          <p:spPr bwMode="auto">
            <a:xfrm>
              <a:off x="2245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3" name="Rectangle 427"/>
            <p:cNvSpPr>
              <a:spLocks noChangeArrowheads="1"/>
            </p:cNvSpPr>
            <p:nvPr/>
          </p:nvSpPr>
          <p:spPr bwMode="auto">
            <a:xfrm>
              <a:off x="2335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4" name="Rectangle 428"/>
            <p:cNvSpPr>
              <a:spLocks noChangeArrowheads="1"/>
            </p:cNvSpPr>
            <p:nvPr/>
          </p:nvSpPr>
          <p:spPr bwMode="auto">
            <a:xfrm>
              <a:off x="1973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5" name="Rectangle 429"/>
            <p:cNvSpPr>
              <a:spLocks noChangeArrowheads="1"/>
            </p:cNvSpPr>
            <p:nvPr/>
          </p:nvSpPr>
          <p:spPr bwMode="auto">
            <a:xfrm>
              <a:off x="2063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6" name="Rectangle 430"/>
            <p:cNvSpPr>
              <a:spLocks noChangeArrowheads="1"/>
            </p:cNvSpPr>
            <p:nvPr/>
          </p:nvSpPr>
          <p:spPr bwMode="auto">
            <a:xfrm>
              <a:off x="2154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7" name="Rectangle 431"/>
            <p:cNvSpPr>
              <a:spLocks noChangeArrowheads="1"/>
            </p:cNvSpPr>
            <p:nvPr/>
          </p:nvSpPr>
          <p:spPr bwMode="auto">
            <a:xfrm>
              <a:off x="2245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8" name="Rectangle 432"/>
            <p:cNvSpPr>
              <a:spLocks noChangeArrowheads="1"/>
            </p:cNvSpPr>
            <p:nvPr/>
          </p:nvSpPr>
          <p:spPr bwMode="auto">
            <a:xfrm>
              <a:off x="2335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19" name="Rectangle 433"/>
            <p:cNvSpPr>
              <a:spLocks noChangeArrowheads="1"/>
            </p:cNvSpPr>
            <p:nvPr/>
          </p:nvSpPr>
          <p:spPr bwMode="auto">
            <a:xfrm>
              <a:off x="1520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0" name="Rectangle 434"/>
            <p:cNvSpPr>
              <a:spLocks noChangeArrowheads="1"/>
            </p:cNvSpPr>
            <p:nvPr/>
          </p:nvSpPr>
          <p:spPr bwMode="auto">
            <a:xfrm>
              <a:off x="1610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1" name="Rectangle 435"/>
            <p:cNvSpPr>
              <a:spLocks noChangeArrowheads="1"/>
            </p:cNvSpPr>
            <p:nvPr/>
          </p:nvSpPr>
          <p:spPr bwMode="auto">
            <a:xfrm>
              <a:off x="1701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2" name="Rectangle 436"/>
            <p:cNvSpPr>
              <a:spLocks noChangeArrowheads="1"/>
            </p:cNvSpPr>
            <p:nvPr/>
          </p:nvSpPr>
          <p:spPr bwMode="auto">
            <a:xfrm>
              <a:off x="1792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3" name="Rectangle 437"/>
            <p:cNvSpPr>
              <a:spLocks noChangeArrowheads="1"/>
            </p:cNvSpPr>
            <p:nvPr/>
          </p:nvSpPr>
          <p:spPr bwMode="auto">
            <a:xfrm>
              <a:off x="1882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4" name="Rectangle 438"/>
            <p:cNvSpPr>
              <a:spLocks noChangeArrowheads="1"/>
            </p:cNvSpPr>
            <p:nvPr/>
          </p:nvSpPr>
          <p:spPr bwMode="auto">
            <a:xfrm>
              <a:off x="1520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5" name="Rectangle 439"/>
            <p:cNvSpPr>
              <a:spLocks noChangeArrowheads="1"/>
            </p:cNvSpPr>
            <p:nvPr/>
          </p:nvSpPr>
          <p:spPr bwMode="auto">
            <a:xfrm>
              <a:off x="1610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6" name="Rectangle 440"/>
            <p:cNvSpPr>
              <a:spLocks noChangeArrowheads="1"/>
            </p:cNvSpPr>
            <p:nvPr/>
          </p:nvSpPr>
          <p:spPr bwMode="auto">
            <a:xfrm>
              <a:off x="1701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7" name="Rectangle 441"/>
            <p:cNvSpPr>
              <a:spLocks noChangeArrowheads="1"/>
            </p:cNvSpPr>
            <p:nvPr/>
          </p:nvSpPr>
          <p:spPr bwMode="auto">
            <a:xfrm>
              <a:off x="1792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8" name="Rectangle 442"/>
            <p:cNvSpPr>
              <a:spLocks noChangeArrowheads="1"/>
            </p:cNvSpPr>
            <p:nvPr/>
          </p:nvSpPr>
          <p:spPr bwMode="auto">
            <a:xfrm>
              <a:off x="1882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29" name="Rectangle 443"/>
            <p:cNvSpPr>
              <a:spLocks noChangeArrowheads="1"/>
            </p:cNvSpPr>
            <p:nvPr/>
          </p:nvSpPr>
          <p:spPr bwMode="auto">
            <a:xfrm>
              <a:off x="1520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0" name="Rectangle 444"/>
            <p:cNvSpPr>
              <a:spLocks noChangeArrowheads="1"/>
            </p:cNvSpPr>
            <p:nvPr/>
          </p:nvSpPr>
          <p:spPr bwMode="auto">
            <a:xfrm>
              <a:off x="1610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1" name="Rectangle 445"/>
            <p:cNvSpPr>
              <a:spLocks noChangeArrowheads="1"/>
            </p:cNvSpPr>
            <p:nvPr/>
          </p:nvSpPr>
          <p:spPr bwMode="auto">
            <a:xfrm>
              <a:off x="1701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2" name="Rectangle 446"/>
            <p:cNvSpPr>
              <a:spLocks noChangeArrowheads="1"/>
            </p:cNvSpPr>
            <p:nvPr/>
          </p:nvSpPr>
          <p:spPr bwMode="auto">
            <a:xfrm>
              <a:off x="1792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3" name="Rectangle 447"/>
            <p:cNvSpPr>
              <a:spLocks noChangeArrowheads="1"/>
            </p:cNvSpPr>
            <p:nvPr/>
          </p:nvSpPr>
          <p:spPr bwMode="auto">
            <a:xfrm>
              <a:off x="1882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4" name="Rectangle 448"/>
            <p:cNvSpPr>
              <a:spLocks noChangeArrowheads="1"/>
            </p:cNvSpPr>
            <p:nvPr/>
          </p:nvSpPr>
          <p:spPr bwMode="auto">
            <a:xfrm>
              <a:off x="152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5" name="Rectangle 449"/>
            <p:cNvSpPr>
              <a:spLocks noChangeArrowheads="1"/>
            </p:cNvSpPr>
            <p:nvPr/>
          </p:nvSpPr>
          <p:spPr bwMode="auto">
            <a:xfrm>
              <a:off x="161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6" name="Rectangle 450"/>
            <p:cNvSpPr>
              <a:spLocks noChangeArrowheads="1"/>
            </p:cNvSpPr>
            <p:nvPr/>
          </p:nvSpPr>
          <p:spPr bwMode="auto">
            <a:xfrm>
              <a:off x="1701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7" name="Rectangle 451"/>
            <p:cNvSpPr>
              <a:spLocks noChangeArrowheads="1"/>
            </p:cNvSpPr>
            <p:nvPr/>
          </p:nvSpPr>
          <p:spPr bwMode="auto">
            <a:xfrm>
              <a:off x="1792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8" name="Rectangle 452"/>
            <p:cNvSpPr>
              <a:spLocks noChangeArrowheads="1"/>
            </p:cNvSpPr>
            <p:nvPr/>
          </p:nvSpPr>
          <p:spPr bwMode="auto">
            <a:xfrm>
              <a:off x="1882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39" name="Rectangle 453"/>
            <p:cNvSpPr>
              <a:spLocks noChangeArrowheads="1"/>
            </p:cNvSpPr>
            <p:nvPr/>
          </p:nvSpPr>
          <p:spPr bwMode="auto">
            <a:xfrm>
              <a:off x="152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40" name="Rectangle 454"/>
            <p:cNvSpPr>
              <a:spLocks noChangeArrowheads="1"/>
            </p:cNvSpPr>
            <p:nvPr/>
          </p:nvSpPr>
          <p:spPr bwMode="auto">
            <a:xfrm>
              <a:off x="161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41" name="Rectangle 455"/>
            <p:cNvSpPr>
              <a:spLocks noChangeArrowheads="1"/>
            </p:cNvSpPr>
            <p:nvPr/>
          </p:nvSpPr>
          <p:spPr bwMode="auto">
            <a:xfrm>
              <a:off x="1701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42" name="Rectangle 456"/>
            <p:cNvSpPr>
              <a:spLocks noChangeArrowheads="1"/>
            </p:cNvSpPr>
            <p:nvPr/>
          </p:nvSpPr>
          <p:spPr bwMode="auto">
            <a:xfrm>
              <a:off x="1792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343" name="Rectangle 457"/>
            <p:cNvSpPr>
              <a:spLocks noChangeArrowheads="1"/>
            </p:cNvSpPr>
            <p:nvPr/>
          </p:nvSpPr>
          <p:spPr bwMode="auto">
            <a:xfrm>
              <a:off x="1882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58"/>
          <p:cNvGrpSpPr>
            <a:grpSpLocks/>
          </p:cNvGrpSpPr>
          <p:nvPr/>
        </p:nvGrpSpPr>
        <p:grpSpPr bwMode="auto">
          <a:xfrm>
            <a:off x="4932363" y="2773363"/>
            <a:ext cx="719137" cy="719137"/>
            <a:chOff x="2880" y="1611"/>
            <a:chExt cx="453" cy="453"/>
          </a:xfrm>
        </p:grpSpPr>
        <p:sp>
          <p:nvSpPr>
            <p:cNvPr id="73094" name="Rectangle 459"/>
            <p:cNvSpPr>
              <a:spLocks noChangeArrowheads="1"/>
            </p:cNvSpPr>
            <p:nvPr/>
          </p:nvSpPr>
          <p:spPr bwMode="auto">
            <a:xfrm>
              <a:off x="2880" y="1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95" name="Rectangle 460"/>
            <p:cNvSpPr>
              <a:spLocks noChangeArrowheads="1"/>
            </p:cNvSpPr>
            <p:nvPr/>
          </p:nvSpPr>
          <p:spPr bwMode="auto">
            <a:xfrm>
              <a:off x="2970" y="1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96" name="Rectangle 461"/>
            <p:cNvSpPr>
              <a:spLocks noChangeArrowheads="1"/>
            </p:cNvSpPr>
            <p:nvPr/>
          </p:nvSpPr>
          <p:spPr bwMode="auto">
            <a:xfrm>
              <a:off x="3061" y="1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97" name="Rectangle 462"/>
            <p:cNvSpPr>
              <a:spLocks noChangeArrowheads="1"/>
            </p:cNvSpPr>
            <p:nvPr/>
          </p:nvSpPr>
          <p:spPr bwMode="auto">
            <a:xfrm>
              <a:off x="3152" y="1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98" name="Rectangle 463"/>
            <p:cNvSpPr>
              <a:spLocks noChangeArrowheads="1"/>
            </p:cNvSpPr>
            <p:nvPr/>
          </p:nvSpPr>
          <p:spPr bwMode="auto">
            <a:xfrm>
              <a:off x="3242" y="1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99" name="Rectangle 464"/>
            <p:cNvSpPr>
              <a:spLocks noChangeArrowheads="1"/>
            </p:cNvSpPr>
            <p:nvPr/>
          </p:nvSpPr>
          <p:spPr bwMode="auto">
            <a:xfrm>
              <a:off x="2880" y="170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0" name="Rectangle 465"/>
            <p:cNvSpPr>
              <a:spLocks noChangeArrowheads="1"/>
            </p:cNvSpPr>
            <p:nvPr/>
          </p:nvSpPr>
          <p:spPr bwMode="auto">
            <a:xfrm>
              <a:off x="2970" y="170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1" name="Rectangle 466"/>
            <p:cNvSpPr>
              <a:spLocks noChangeArrowheads="1"/>
            </p:cNvSpPr>
            <p:nvPr/>
          </p:nvSpPr>
          <p:spPr bwMode="auto">
            <a:xfrm>
              <a:off x="3061" y="170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2" name="Rectangle 467"/>
            <p:cNvSpPr>
              <a:spLocks noChangeArrowheads="1"/>
            </p:cNvSpPr>
            <p:nvPr/>
          </p:nvSpPr>
          <p:spPr bwMode="auto">
            <a:xfrm>
              <a:off x="3152" y="170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3" name="Rectangle 468"/>
            <p:cNvSpPr>
              <a:spLocks noChangeArrowheads="1"/>
            </p:cNvSpPr>
            <p:nvPr/>
          </p:nvSpPr>
          <p:spPr bwMode="auto">
            <a:xfrm>
              <a:off x="3242" y="170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4" name="Rectangle 469"/>
            <p:cNvSpPr>
              <a:spLocks noChangeArrowheads="1"/>
            </p:cNvSpPr>
            <p:nvPr/>
          </p:nvSpPr>
          <p:spPr bwMode="auto">
            <a:xfrm>
              <a:off x="2880" y="179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5" name="Rectangle 470"/>
            <p:cNvSpPr>
              <a:spLocks noChangeArrowheads="1"/>
            </p:cNvSpPr>
            <p:nvPr/>
          </p:nvSpPr>
          <p:spPr bwMode="auto">
            <a:xfrm>
              <a:off x="2970" y="179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6" name="Rectangle 471"/>
            <p:cNvSpPr>
              <a:spLocks noChangeArrowheads="1"/>
            </p:cNvSpPr>
            <p:nvPr/>
          </p:nvSpPr>
          <p:spPr bwMode="auto">
            <a:xfrm>
              <a:off x="3061" y="179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7" name="Rectangle 472"/>
            <p:cNvSpPr>
              <a:spLocks noChangeArrowheads="1"/>
            </p:cNvSpPr>
            <p:nvPr/>
          </p:nvSpPr>
          <p:spPr bwMode="auto">
            <a:xfrm>
              <a:off x="3152" y="179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8" name="Rectangle 473"/>
            <p:cNvSpPr>
              <a:spLocks noChangeArrowheads="1"/>
            </p:cNvSpPr>
            <p:nvPr/>
          </p:nvSpPr>
          <p:spPr bwMode="auto">
            <a:xfrm>
              <a:off x="3242" y="179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09" name="Rectangle 474"/>
            <p:cNvSpPr>
              <a:spLocks noChangeArrowheads="1"/>
            </p:cNvSpPr>
            <p:nvPr/>
          </p:nvSpPr>
          <p:spPr bwMode="auto">
            <a:xfrm>
              <a:off x="2880" y="188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10" name="Rectangle 475"/>
            <p:cNvSpPr>
              <a:spLocks noChangeArrowheads="1"/>
            </p:cNvSpPr>
            <p:nvPr/>
          </p:nvSpPr>
          <p:spPr bwMode="auto">
            <a:xfrm>
              <a:off x="2970" y="188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11" name="Rectangle 476"/>
            <p:cNvSpPr>
              <a:spLocks noChangeArrowheads="1"/>
            </p:cNvSpPr>
            <p:nvPr/>
          </p:nvSpPr>
          <p:spPr bwMode="auto">
            <a:xfrm>
              <a:off x="3061" y="188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12" name="Rectangle 477"/>
            <p:cNvSpPr>
              <a:spLocks noChangeArrowheads="1"/>
            </p:cNvSpPr>
            <p:nvPr/>
          </p:nvSpPr>
          <p:spPr bwMode="auto">
            <a:xfrm>
              <a:off x="3152" y="188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13" name="Rectangle 478"/>
            <p:cNvSpPr>
              <a:spLocks noChangeArrowheads="1"/>
            </p:cNvSpPr>
            <p:nvPr/>
          </p:nvSpPr>
          <p:spPr bwMode="auto">
            <a:xfrm>
              <a:off x="3242" y="188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14" name="Rectangle 479"/>
            <p:cNvSpPr>
              <a:spLocks noChangeArrowheads="1"/>
            </p:cNvSpPr>
            <p:nvPr/>
          </p:nvSpPr>
          <p:spPr bwMode="auto">
            <a:xfrm>
              <a:off x="2880" y="197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15" name="Rectangle 480"/>
            <p:cNvSpPr>
              <a:spLocks noChangeArrowheads="1"/>
            </p:cNvSpPr>
            <p:nvPr/>
          </p:nvSpPr>
          <p:spPr bwMode="auto">
            <a:xfrm>
              <a:off x="2970" y="197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16" name="Rectangle 481"/>
            <p:cNvSpPr>
              <a:spLocks noChangeArrowheads="1"/>
            </p:cNvSpPr>
            <p:nvPr/>
          </p:nvSpPr>
          <p:spPr bwMode="auto">
            <a:xfrm>
              <a:off x="3061" y="197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17" name="Rectangle 482"/>
            <p:cNvSpPr>
              <a:spLocks noChangeArrowheads="1"/>
            </p:cNvSpPr>
            <p:nvPr/>
          </p:nvSpPr>
          <p:spPr bwMode="auto">
            <a:xfrm>
              <a:off x="3152" y="197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18" name="Rectangle 483"/>
            <p:cNvSpPr>
              <a:spLocks noChangeArrowheads="1"/>
            </p:cNvSpPr>
            <p:nvPr/>
          </p:nvSpPr>
          <p:spPr bwMode="auto">
            <a:xfrm>
              <a:off x="3242" y="1973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484"/>
          <p:cNvGrpSpPr>
            <a:grpSpLocks/>
          </p:cNvGrpSpPr>
          <p:nvPr/>
        </p:nvGrpSpPr>
        <p:grpSpPr bwMode="auto">
          <a:xfrm>
            <a:off x="4930775" y="3644900"/>
            <a:ext cx="719138" cy="719138"/>
            <a:chOff x="2880" y="2160"/>
            <a:chExt cx="453" cy="453"/>
          </a:xfrm>
        </p:grpSpPr>
        <p:sp>
          <p:nvSpPr>
            <p:cNvPr id="73069" name="Rectangle 485"/>
            <p:cNvSpPr>
              <a:spLocks noChangeArrowheads="1"/>
            </p:cNvSpPr>
            <p:nvPr/>
          </p:nvSpPr>
          <p:spPr bwMode="auto">
            <a:xfrm>
              <a:off x="2880" y="216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0" name="Rectangle 486"/>
            <p:cNvSpPr>
              <a:spLocks noChangeArrowheads="1"/>
            </p:cNvSpPr>
            <p:nvPr/>
          </p:nvSpPr>
          <p:spPr bwMode="auto">
            <a:xfrm>
              <a:off x="2970" y="216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1" name="Rectangle 487"/>
            <p:cNvSpPr>
              <a:spLocks noChangeArrowheads="1"/>
            </p:cNvSpPr>
            <p:nvPr/>
          </p:nvSpPr>
          <p:spPr bwMode="auto">
            <a:xfrm>
              <a:off x="3061" y="216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2" name="Rectangle 488"/>
            <p:cNvSpPr>
              <a:spLocks noChangeArrowheads="1"/>
            </p:cNvSpPr>
            <p:nvPr/>
          </p:nvSpPr>
          <p:spPr bwMode="auto">
            <a:xfrm>
              <a:off x="3152" y="216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3" name="Rectangle 489"/>
            <p:cNvSpPr>
              <a:spLocks noChangeArrowheads="1"/>
            </p:cNvSpPr>
            <p:nvPr/>
          </p:nvSpPr>
          <p:spPr bwMode="auto">
            <a:xfrm>
              <a:off x="3242" y="2160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4" name="Rectangle 490"/>
            <p:cNvSpPr>
              <a:spLocks noChangeArrowheads="1"/>
            </p:cNvSpPr>
            <p:nvPr/>
          </p:nvSpPr>
          <p:spPr bwMode="auto">
            <a:xfrm>
              <a:off x="2880" y="225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5" name="Rectangle 491"/>
            <p:cNvSpPr>
              <a:spLocks noChangeArrowheads="1"/>
            </p:cNvSpPr>
            <p:nvPr/>
          </p:nvSpPr>
          <p:spPr bwMode="auto">
            <a:xfrm>
              <a:off x="2970" y="225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6" name="Rectangle 492"/>
            <p:cNvSpPr>
              <a:spLocks noChangeArrowheads="1"/>
            </p:cNvSpPr>
            <p:nvPr/>
          </p:nvSpPr>
          <p:spPr bwMode="auto">
            <a:xfrm>
              <a:off x="3061" y="225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7" name="Rectangle 493"/>
            <p:cNvSpPr>
              <a:spLocks noChangeArrowheads="1"/>
            </p:cNvSpPr>
            <p:nvPr/>
          </p:nvSpPr>
          <p:spPr bwMode="auto">
            <a:xfrm>
              <a:off x="3152" y="225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8" name="Rectangle 494"/>
            <p:cNvSpPr>
              <a:spLocks noChangeArrowheads="1"/>
            </p:cNvSpPr>
            <p:nvPr/>
          </p:nvSpPr>
          <p:spPr bwMode="auto">
            <a:xfrm>
              <a:off x="3242" y="2251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79" name="Rectangle 495"/>
            <p:cNvSpPr>
              <a:spLocks noChangeArrowheads="1"/>
            </p:cNvSpPr>
            <p:nvPr/>
          </p:nvSpPr>
          <p:spPr bwMode="auto">
            <a:xfrm>
              <a:off x="2880" y="234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0" name="Rectangle 496"/>
            <p:cNvSpPr>
              <a:spLocks noChangeArrowheads="1"/>
            </p:cNvSpPr>
            <p:nvPr/>
          </p:nvSpPr>
          <p:spPr bwMode="auto">
            <a:xfrm>
              <a:off x="2970" y="234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1" name="Rectangle 497"/>
            <p:cNvSpPr>
              <a:spLocks noChangeArrowheads="1"/>
            </p:cNvSpPr>
            <p:nvPr/>
          </p:nvSpPr>
          <p:spPr bwMode="auto">
            <a:xfrm>
              <a:off x="3061" y="2341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2" name="Rectangle 498"/>
            <p:cNvSpPr>
              <a:spLocks noChangeArrowheads="1"/>
            </p:cNvSpPr>
            <p:nvPr/>
          </p:nvSpPr>
          <p:spPr bwMode="auto">
            <a:xfrm>
              <a:off x="3152" y="234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3" name="Rectangle 499"/>
            <p:cNvSpPr>
              <a:spLocks noChangeArrowheads="1"/>
            </p:cNvSpPr>
            <p:nvPr/>
          </p:nvSpPr>
          <p:spPr bwMode="auto">
            <a:xfrm>
              <a:off x="3242" y="2341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4" name="Rectangle 500"/>
            <p:cNvSpPr>
              <a:spLocks noChangeArrowheads="1"/>
            </p:cNvSpPr>
            <p:nvPr/>
          </p:nvSpPr>
          <p:spPr bwMode="auto">
            <a:xfrm>
              <a:off x="2880" y="243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5" name="Rectangle 501"/>
            <p:cNvSpPr>
              <a:spLocks noChangeArrowheads="1"/>
            </p:cNvSpPr>
            <p:nvPr/>
          </p:nvSpPr>
          <p:spPr bwMode="auto">
            <a:xfrm>
              <a:off x="2970" y="243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6" name="Rectangle 502"/>
            <p:cNvSpPr>
              <a:spLocks noChangeArrowheads="1"/>
            </p:cNvSpPr>
            <p:nvPr/>
          </p:nvSpPr>
          <p:spPr bwMode="auto">
            <a:xfrm>
              <a:off x="3061" y="243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7" name="Rectangle 503"/>
            <p:cNvSpPr>
              <a:spLocks noChangeArrowheads="1"/>
            </p:cNvSpPr>
            <p:nvPr/>
          </p:nvSpPr>
          <p:spPr bwMode="auto">
            <a:xfrm>
              <a:off x="3152" y="243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8" name="Rectangle 504"/>
            <p:cNvSpPr>
              <a:spLocks noChangeArrowheads="1"/>
            </p:cNvSpPr>
            <p:nvPr/>
          </p:nvSpPr>
          <p:spPr bwMode="auto">
            <a:xfrm>
              <a:off x="3242" y="2432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89" name="Rectangle 505"/>
            <p:cNvSpPr>
              <a:spLocks noChangeArrowheads="1"/>
            </p:cNvSpPr>
            <p:nvPr/>
          </p:nvSpPr>
          <p:spPr bwMode="auto">
            <a:xfrm>
              <a:off x="2880" y="252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90" name="Rectangle 506"/>
            <p:cNvSpPr>
              <a:spLocks noChangeArrowheads="1"/>
            </p:cNvSpPr>
            <p:nvPr/>
          </p:nvSpPr>
          <p:spPr bwMode="auto">
            <a:xfrm>
              <a:off x="2970" y="252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91" name="Rectangle 507"/>
            <p:cNvSpPr>
              <a:spLocks noChangeArrowheads="1"/>
            </p:cNvSpPr>
            <p:nvPr/>
          </p:nvSpPr>
          <p:spPr bwMode="auto">
            <a:xfrm>
              <a:off x="3061" y="252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92" name="Rectangle 508"/>
            <p:cNvSpPr>
              <a:spLocks noChangeArrowheads="1"/>
            </p:cNvSpPr>
            <p:nvPr/>
          </p:nvSpPr>
          <p:spPr bwMode="auto">
            <a:xfrm>
              <a:off x="3152" y="252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93" name="Rectangle 509"/>
            <p:cNvSpPr>
              <a:spLocks noChangeArrowheads="1"/>
            </p:cNvSpPr>
            <p:nvPr/>
          </p:nvSpPr>
          <p:spPr bwMode="auto">
            <a:xfrm>
              <a:off x="3242" y="2522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510"/>
          <p:cNvGrpSpPr>
            <a:grpSpLocks/>
          </p:cNvGrpSpPr>
          <p:nvPr/>
        </p:nvGrpSpPr>
        <p:grpSpPr bwMode="auto">
          <a:xfrm>
            <a:off x="4930775" y="4510088"/>
            <a:ext cx="719138" cy="719137"/>
            <a:chOff x="2880" y="2705"/>
            <a:chExt cx="453" cy="453"/>
          </a:xfrm>
        </p:grpSpPr>
        <p:sp>
          <p:nvSpPr>
            <p:cNvPr id="73044" name="Rectangle 511"/>
            <p:cNvSpPr>
              <a:spLocks noChangeArrowheads="1"/>
            </p:cNvSpPr>
            <p:nvPr/>
          </p:nvSpPr>
          <p:spPr bwMode="auto">
            <a:xfrm>
              <a:off x="2880" y="270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45" name="Rectangle 512"/>
            <p:cNvSpPr>
              <a:spLocks noChangeArrowheads="1"/>
            </p:cNvSpPr>
            <p:nvPr/>
          </p:nvSpPr>
          <p:spPr bwMode="auto">
            <a:xfrm>
              <a:off x="2970" y="270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46" name="Rectangle 513"/>
            <p:cNvSpPr>
              <a:spLocks noChangeArrowheads="1"/>
            </p:cNvSpPr>
            <p:nvPr/>
          </p:nvSpPr>
          <p:spPr bwMode="auto">
            <a:xfrm>
              <a:off x="3061" y="270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47" name="Rectangle 514"/>
            <p:cNvSpPr>
              <a:spLocks noChangeArrowheads="1"/>
            </p:cNvSpPr>
            <p:nvPr/>
          </p:nvSpPr>
          <p:spPr bwMode="auto">
            <a:xfrm>
              <a:off x="3152" y="270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48" name="Rectangle 515"/>
            <p:cNvSpPr>
              <a:spLocks noChangeArrowheads="1"/>
            </p:cNvSpPr>
            <p:nvPr/>
          </p:nvSpPr>
          <p:spPr bwMode="auto">
            <a:xfrm>
              <a:off x="3242" y="2705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49" name="Rectangle 516"/>
            <p:cNvSpPr>
              <a:spLocks noChangeArrowheads="1"/>
            </p:cNvSpPr>
            <p:nvPr/>
          </p:nvSpPr>
          <p:spPr bwMode="auto">
            <a:xfrm>
              <a:off x="2880" y="279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0" name="Rectangle 517"/>
            <p:cNvSpPr>
              <a:spLocks noChangeArrowheads="1"/>
            </p:cNvSpPr>
            <p:nvPr/>
          </p:nvSpPr>
          <p:spPr bwMode="auto">
            <a:xfrm>
              <a:off x="2970" y="279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1" name="Rectangle 518"/>
            <p:cNvSpPr>
              <a:spLocks noChangeArrowheads="1"/>
            </p:cNvSpPr>
            <p:nvPr/>
          </p:nvSpPr>
          <p:spPr bwMode="auto">
            <a:xfrm>
              <a:off x="3061" y="279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2" name="Rectangle 519"/>
            <p:cNvSpPr>
              <a:spLocks noChangeArrowheads="1"/>
            </p:cNvSpPr>
            <p:nvPr/>
          </p:nvSpPr>
          <p:spPr bwMode="auto">
            <a:xfrm>
              <a:off x="3152" y="279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3" name="Rectangle 520"/>
            <p:cNvSpPr>
              <a:spLocks noChangeArrowheads="1"/>
            </p:cNvSpPr>
            <p:nvPr/>
          </p:nvSpPr>
          <p:spPr bwMode="auto">
            <a:xfrm>
              <a:off x="3242" y="2796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4" name="Rectangle 521"/>
            <p:cNvSpPr>
              <a:spLocks noChangeArrowheads="1"/>
            </p:cNvSpPr>
            <p:nvPr/>
          </p:nvSpPr>
          <p:spPr bwMode="auto">
            <a:xfrm>
              <a:off x="2880" y="288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5" name="Rectangle 522"/>
            <p:cNvSpPr>
              <a:spLocks noChangeArrowheads="1"/>
            </p:cNvSpPr>
            <p:nvPr/>
          </p:nvSpPr>
          <p:spPr bwMode="auto">
            <a:xfrm>
              <a:off x="2970" y="288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6" name="Rectangle 523"/>
            <p:cNvSpPr>
              <a:spLocks noChangeArrowheads="1"/>
            </p:cNvSpPr>
            <p:nvPr/>
          </p:nvSpPr>
          <p:spPr bwMode="auto">
            <a:xfrm>
              <a:off x="3061" y="288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7" name="Rectangle 524"/>
            <p:cNvSpPr>
              <a:spLocks noChangeArrowheads="1"/>
            </p:cNvSpPr>
            <p:nvPr/>
          </p:nvSpPr>
          <p:spPr bwMode="auto">
            <a:xfrm>
              <a:off x="3152" y="288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8" name="Rectangle 525"/>
            <p:cNvSpPr>
              <a:spLocks noChangeArrowheads="1"/>
            </p:cNvSpPr>
            <p:nvPr/>
          </p:nvSpPr>
          <p:spPr bwMode="auto">
            <a:xfrm>
              <a:off x="3242" y="2886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59" name="Rectangle 526"/>
            <p:cNvSpPr>
              <a:spLocks noChangeArrowheads="1"/>
            </p:cNvSpPr>
            <p:nvPr/>
          </p:nvSpPr>
          <p:spPr bwMode="auto">
            <a:xfrm>
              <a:off x="2880" y="297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60" name="Rectangle 527"/>
            <p:cNvSpPr>
              <a:spLocks noChangeArrowheads="1"/>
            </p:cNvSpPr>
            <p:nvPr/>
          </p:nvSpPr>
          <p:spPr bwMode="auto">
            <a:xfrm>
              <a:off x="2970" y="297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61" name="Rectangle 528"/>
            <p:cNvSpPr>
              <a:spLocks noChangeArrowheads="1"/>
            </p:cNvSpPr>
            <p:nvPr/>
          </p:nvSpPr>
          <p:spPr bwMode="auto">
            <a:xfrm>
              <a:off x="3061" y="297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62" name="Rectangle 529"/>
            <p:cNvSpPr>
              <a:spLocks noChangeArrowheads="1"/>
            </p:cNvSpPr>
            <p:nvPr/>
          </p:nvSpPr>
          <p:spPr bwMode="auto">
            <a:xfrm>
              <a:off x="3152" y="297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63" name="Rectangle 530"/>
            <p:cNvSpPr>
              <a:spLocks noChangeArrowheads="1"/>
            </p:cNvSpPr>
            <p:nvPr/>
          </p:nvSpPr>
          <p:spPr bwMode="auto">
            <a:xfrm>
              <a:off x="3242" y="2977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64" name="Rectangle 531"/>
            <p:cNvSpPr>
              <a:spLocks noChangeArrowheads="1"/>
            </p:cNvSpPr>
            <p:nvPr/>
          </p:nvSpPr>
          <p:spPr bwMode="auto">
            <a:xfrm>
              <a:off x="2880" y="306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65" name="Rectangle 532"/>
            <p:cNvSpPr>
              <a:spLocks noChangeArrowheads="1"/>
            </p:cNvSpPr>
            <p:nvPr/>
          </p:nvSpPr>
          <p:spPr bwMode="auto">
            <a:xfrm>
              <a:off x="2970" y="306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66" name="Rectangle 533"/>
            <p:cNvSpPr>
              <a:spLocks noChangeArrowheads="1"/>
            </p:cNvSpPr>
            <p:nvPr/>
          </p:nvSpPr>
          <p:spPr bwMode="auto">
            <a:xfrm>
              <a:off x="3061" y="306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67" name="Rectangle 534"/>
            <p:cNvSpPr>
              <a:spLocks noChangeArrowheads="1"/>
            </p:cNvSpPr>
            <p:nvPr/>
          </p:nvSpPr>
          <p:spPr bwMode="auto">
            <a:xfrm>
              <a:off x="3152" y="306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68" name="Rectangle 535"/>
            <p:cNvSpPr>
              <a:spLocks noChangeArrowheads="1"/>
            </p:cNvSpPr>
            <p:nvPr/>
          </p:nvSpPr>
          <p:spPr bwMode="auto">
            <a:xfrm>
              <a:off x="3242" y="3067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536"/>
          <p:cNvGrpSpPr>
            <a:grpSpLocks/>
          </p:cNvGrpSpPr>
          <p:nvPr/>
        </p:nvGrpSpPr>
        <p:grpSpPr bwMode="auto">
          <a:xfrm>
            <a:off x="4930775" y="5373688"/>
            <a:ext cx="719138" cy="719137"/>
            <a:chOff x="2880" y="3249"/>
            <a:chExt cx="453" cy="453"/>
          </a:xfrm>
        </p:grpSpPr>
        <p:sp>
          <p:nvSpPr>
            <p:cNvPr id="73019" name="Rectangle 537"/>
            <p:cNvSpPr>
              <a:spLocks noChangeArrowheads="1"/>
            </p:cNvSpPr>
            <p:nvPr/>
          </p:nvSpPr>
          <p:spPr bwMode="auto">
            <a:xfrm>
              <a:off x="2880" y="3249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0" name="Rectangle 538"/>
            <p:cNvSpPr>
              <a:spLocks noChangeArrowheads="1"/>
            </p:cNvSpPr>
            <p:nvPr/>
          </p:nvSpPr>
          <p:spPr bwMode="auto">
            <a:xfrm>
              <a:off x="2970" y="3249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1" name="Rectangle 539"/>
            <p:cNvSpPr>
              <a:spLocks noChangeArrowheads="1"/>
            </p:cNvSpPr>
            <p:nvPr/>
          </p:nvSpPr>
          <p:spPr bwMode="auto">
            <a:xfrm>
              <a:off x="3061" y="3249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2" name="Rectangle 540"/>
            <p:cNvSpPr>
              <a:spLocks noChangeArrowheads="1"/>
            </p:cNvSpPr>
            <p:nvPr/>
          </p:nvSpPr>
          <p:spPr bwMode="auto">
            <a:xfrm>
              <a:off x="3152" y="3249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3" name="Rectangle 541"/>
            <p:cNvSpPr>
              <a:spLocks noChangeArrowheads="1"/>
            </p:cNvSpPr>
            <p:nvPr/>
          </p:nvSpPr>
          <p:spPr bwMode="auto">
            <a:xfrm>
              <a:off x="3242" y="3249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4" name="Rectangle 542"/>
            <p:cNvSpPr>
              <a:spLocks noChangeArrowheads="1"/>
            </p:cNvSpPr>
            <p:nvPr/>
          </p:nvSpPr>
          <p:spPr bwMode="auto">
            <a:xfrm>
              <a:off x="2880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5" name="Rectangle 543"/>
            <p:cNvSpPr>
              <a:spLocks noChangeArrowheads="1"/>
            </p:cNvSpPr>
            <p:nvPr/>
          </p:nvSpPr>
          <p:spPr bwMode="auto">
            <a:xfrm>
              <a:off x="2970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6" name="Rectangle 544"/>
            <p:cNvSpPr>
              <a:spLocks noChangeArrowheads="1"/>
            </p:cNvSpPr>
            <p:nvPr/>
          </p:nvSpPr>
          <p:spPr bwMode="auto">
            <a:xfrm>
              <a:off x="3061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7" name="Rectangle 545"/>
            <p:cNvSpPr>
              <a:spLocks noChangeArrowheads="1"/>
            </p:cNvSpPr>
            <p:nvPr/>
          </p:nvSpPr>
          <p:spPr bwMode="auto">
            <a:xfrm>
              <a:off x="3152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8" name="Rectangle 546"/>
            <p:cNvSpPr>
              <a:spLocks noChangeArrowheads="1"/>
            </p:cNvSpPr>
            <p:nvPr/>
          </p:nvSpPr>
          <p:spPr bwMode="auto">
            <a:xfrm>
              <a:off x="3242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29" name="Rectangle 547"/>
            <p:cNvSpPr>
              <a:spLocks noChangeArrowheads="1"/>
            </p:cNvSpPr>
            <p:nvPr/>
          </p:nvSpPr>
          <p:spPr bwMode="auto">
            <a:xfrm>
              <a:off x="2880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0" name="Rectangle 548"/>
            <p:cNvSpPr>
              <a:spLocks noChangeArrowheads="1"/>
            </p:cNvSpPr>
            <p:nvPr/>
          </p:nvSpPr>
          <p:spPr bwMode="auto">
            <a:xfrm>
              <a:off x="2970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1" name="Rectangle 549"/>
            <p:cNvSpPr>
              <a:spLocks noChangeArrowheads="1"/>
            </p:cNvSpPr>
            <p:nvPr/>
          </p:nvSpPr>
          <p:spPr bwMode="auto">
            <a:xfrm>
              <a:off x="3061" y="343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2" name="Rectangle 550"/>
            <p:cNvSpPr>
              <a:spLocks noChangeArrowheads="1"/>
            </p:cNvSpPr>
            <p:nvPr/>
          </p:nvSpPr>
          <p:spPr bwMode="auto">
            <a:xfrm>
              <a:off x="3152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3" name="Rectangle 551"/>
            <p:cNvSpPr>
              <a:spLocks noChangeArrowheads="1"/>
            </p:cNvSpPr>
            <p:nvPr/>
          </p:nvSpPr>
          <p:spPr bwMode="auto">
            <a:xfrm>
              <a:off x="3242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4" name="Rectangle 552"/>
            <p:cNvSpPr>
              <a:spLocks noChangeArrowheads="1"/>
            </p:cNvSpPr>
            <p:nvPr/>
          </p:nvSpPr>
          <p:spPr bwMode="auto">
            <a:xfrm>
              <a:off x="2880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5" name="Rectangle 553"/>
            <p:cNvSpPr>
              <a:spLocks noChangeArrowheads="1"/>
            </p:cNvSpPr>
            <p:nvPr/>
          </p:nvSpPr>
          <p:spPr bwMode="auto">
            <a:xfrm>
              <a:off x="2970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6" name="Rectangle 554"/>
            <p:cNvSpPr>
              <a:spLocks noChangeArrowheads="1"/>
            </p:cNvSpPr>
            <p:nvPr/>
          </p:nvSpPr>
          <p:spPr bwMode="auto">
            <a:xfrm>
              <a:off x="3061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7" name="Rectangle 555"/>
            <p:cNvSpPr>
              <a:spLocks noChangeArrowheads="1"/>
            </p:cNvSpPr>
            <p:nvPr/>
          </p:nvSpPr>
          <p:spPr bwMode="auto">
            <a:xfrm>
              <a:off x="3152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8" name="Rectangle 556"/>
            <p:cNvSpPr>
              <a:spLocks noChangeArrowheads="1"/>
            </p:cNvSpPr>
            <p:nvPr/>
          </p:nvSpPr>
          <p:spPr bwMode="auto">
            <a:xfrm>
              <a:off x="3242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39" name="Rectangle 557"/>
            <p:cNvSpPr>
              <a:spLocks noChangeArrowheads="1"/>
            </p:cNvSpPr>
            <p:nvPr/>
          </p:nvSpPr>
          <p:spPr bwMode="auto">
            <a:xfrm>
              <a:off x="2880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40" name="Rectangle 558"/>
            <p:cNvSpPr>
              <a:spLocks noChangeArrowheads="1"/>
            </p:cNvSpPr>
            <p:nvPr/>
          </p:nvSpPr>
          <p:spPr bwMode="auto">
            <a:xfrm>
              <a:off x="2970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41" name="Rectangle 559"/>
            <p:cNvSpPr>
              <a:spLocks noChangeArrowheads="1"/>
            </p:cNvSpPr>
            <p:nvPr/>
          </p:nvSpPr>
          <p:spPr bwMode="auto">
            <a:xfrm>
              <a:off x="3061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42" name="Rectangle 560"/>
            <p:cNvSpPr>
              <a:spLocks noChangeArrowheads="1"/>
            </p:cNvSpPr>
            <p:nvPr/>
          </p:nvSpPr>
          <p:spPr bwMode="auto">
            <a:xfrm>
              <a:off x="3152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43" name="Rectangle 561"/>
            <p:cNvSpPr>
              <a:spLocks noChangeArrowheads="1"/>
            </p:cNvSpPr>
            <p:nvPr/>
          </p:nvSpPr>
          <p:spPr bwMode="auto">
            <a:xfrm>
              <a:off x="3242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562"/>
          <p:cNvGrpSpPr>
            <a:grpSpLocks/>
          </p:cNvGrpSpPr>
          <p:nvPr/>
        </p:nvGrpSpPr>
        <p:grpSpPr bwMode="auto">
          <a:xfrm>
            <a:off x="5794375" y="5373688"/>
            <a:ext cx="719138" cy="719137"/>
            <a:chOff x="3424" y="3249"/>
            <a:chExt cx="453" cy="453"/>
          </a:xfrm>
        </p:grpSpPr>
        <p:sp>
          <p:nvSpPr>
            <p:cNvPr id="72994" name="Rectangle 563"/>
            <p:cNvSpPr>
              <a:spLocks noChangeArrowheads="1"/>
            </p:cNvSpPr>
            <p:nvPr/>
          </p:nvSpPr>
          <p:spPr bwMode="auto">
            <a:xfrm>
              <a:off x="3424" y="3249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95" name="Rectangle 564"/>
            <p:cNvSpPr>
              <a:spLocks noChangeArrowheads="1"/>
            </p:cNvSpPr>
            <p:nvPr/>
          </p:nvSpPr>
          <p:spPr bwMode="auto">
            <a:xfrm>
              <a:off x="3514" y="3249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96" name="Rectangle 565"/>
            <p:cNvSpPr>
              <a:spLocks noChangeArrowheads="1"/>
            </p:cNvSpPr>
            <p:nvPr/>
          </p:nvSpPr>
          <p:spPr bwMode="auto">
            <a:xfrm>
              <a:off x="3605" y="3249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97" name="Rectangle 566"/>
            <p:cNvSpPr>
              <a:spLocks noChangeArrowheads="1"/>
            </p:cNvSpPr>
            <p:nvPr/>
          </p:nvSpPr>
          <p:spPr bwMode="auto">
            <a:xfrm>
              <a:off x="3696" y="3249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98" name="Rectangle 567"/>
            <p:cNvSpPr>
              <a:spLocks noChangeArrowheads="1"/>
            </p:cNvSpPr>
            <p:nvPr/>
          </p:nvSpPr>
          <p:spPr bwMode="auto">
            <a:xfrm>
              <a:off x="3786" y="3249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99" name="Rectangle 568"/>
            <p:cNvSpPr>
              <a:spLocks noChangeArrowheads="1"/>
            </p:cNvSpPr>
            <p:nvPr/>
          </p:nvSpPr>
          <p:spPr bwMode="auto">
            <a:xfrm>
              <a:off x="3424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0" name="Rectangle 569"/>
            <p:cNvSpPr>
              <a:spLocks noChangeArrowheads="1"/>
            </p:cNvSpPr>
            <p:nvPr/>
          </p:nvSpPr>
          <p:spPr bwMode="auto">
            <a:xfrm>
              <a:off x="3514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1" name="Rectangle 570"/>
            <p:cNvSpPr>
              <a:spLocks noChangeArrowheads="1"/>
            </p:cNvSpPr>
            <p:nvPr/>
          </p:nvSpPr>
          <p:spPr bwMode="auto">
            <a:xfrm>
              <a:off x="3605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2" name="Rectangle 571"/>
            <p:cNvSpPr>
              <a:spLocks noChangeArrowheads="1"/>
            </p:cNvSpPr>
            <p:nvPr/>
          </p:nvSpPr>
          <p:spPr bwMode="auto">
            <a:xfrm>
              <a:off x="3696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3" name="Rectangle 572"/>
            <p:cNvSpPr>
              <a:spLocks noChangeArrowheads="1"/>
            </p:cNvSpPr>
            <p:nvPr/>
          </p:nvSpPr>
          <p:spPr bwMode="auto">
            <a:xfrm>
              <a:off x="3786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4" name="Rectangle 573"/>
            <p:cNvSpPr>
              <a:spLocks noChangeArrowheads="1"/>
            </p:cNvSpPr>
            <p:nvPr/>
          </p:nvSpPr>
          <p:spPr bwMode="auto">
            <a:xfrm>
              <a:off x="3424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5" name="Rectangle 574"/>
            <p:cNvSpPr>
              <a:spLocks noChangeArrowheads="1"/>
            </p:cNvSpPr>
            <p:nvPr/>
          </p:nvSpPr>
          <p:spPr bwMode="auto">
            <a:xfrm>
              <a:off x="3514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6" name="Rectangle 575"/>
            <p:cNvSpPr>
              <a:spLocks noChangeArrowheads="1"/>
            </p:cNvSpPr>
            <p:nvPr/>
          </p:nvSpPr>
          <p:spPr bwMode="auto">
            <a:xfrm>
              <a:off x="3605" y="343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7" name="Rectangle 576"/>
            <p:cNvSpPr>
              <a:spLocks noChangeArrowheads="1"/>
            </p:cNvSpPr>
            <p:nvPr/>
          </p:nvSpPr>
          <p:spPr bwMode="auto">
            <a:xfrm>
              <a:off x="3696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8" name="Rectangle 577"/>
            <p:cNvSpPr>
              <a:spLocks noChangeArrowheads="1"/>
            </p:cNvSpPr>
            <p:nvPr/>
          </p:nvSpPr>
          <p:spPr bwMode="auto">
            <a:xfrm>
              <a:off x="3786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09" name="Rectangle 578"/>
            <p:cNvSpPr>
              <a:spLocks noChangeArrowheads="1"/>
            </p:cNvSpPr>
            <p:nvPr/>
          </p:nvSpPr>
          <p:spPr bwMode="auto">
            <a:xfrm>
              <a:off x="3424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10" name="Rectangle 579"/>
            <p:cNvSpPr>
              <a:spLocks noChangeArrowheads="1"/>
            </p:cNvSpPr>
            <p:nvPr/>
          </p:nvSpPr>
          <p:spPr bwMode="auto">
            <a:xfrm>
              <a:off x="3514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11" name="Rectangle 580"/>
            <p:cNvSpPr>
              <a:spLocks noChangeArrowheads="1"/>
            </p:cNvSpPr>
            <p:nvPr/>
          </p:nvSpPr>
          <p:spPr bwMode="auto">
            <a:xfrm>
              <a:off x="3605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12" name="Rectangle 581"/>
            <p:cNvSpPr>
              <a:spLocks noChangeArrowheads="1"/>
            </p:cNvSpPr>
            <p:nvPr/>
          </p:nvSpPr>
          <p:spPr bwMode="auto">
            <a:xfrm>
              <a:off x="3696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13" name="Rectangle 582"/>
            <p:cNvSpPr>
              <a:spLocks noChangeArrowheads="1"/>
            </p:cNvSpPr>
            <p:nvPr/>
          </p:nvSpPr>
          <p:spPr bwMode="auto">
            <a:xfrm>
              <a:off x="3786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14" name="Rectangle 583"/>
            <p:cNvSpPr>
              <a:spLocks noChangeArrowheads="1"/>
            </p:cNvSpPr>
            <p:nvPr/>
          </p:nvSpPr>
          <p:spPr bwMode="auto">
            <a:xfrm>
              <a:off x="3424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15" name="Rectangle 584"/>
            <p:cNvSpPr>
              <a:spLocks noChangeArrowheads="1"/>
            </p:cNvSpPr>
            <p:nvPr/>
          </p:nvSpPr>
          <p:spPr bwMode="auto">
            <a:xfrm>
              <a:off x="3514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16" name="Rectangle 585"/>
            <p:cNvSpPr>
              <a:spLocks noChangeArrowheads="1"/>
            </p:cNvSpPr>
            <p:nvPr/>
          </p:nvSpPr>
          <p:spPr bwMode="auto">
            <a:xfrm>
              <a:off x="3605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17" name="Rectangle 586"/>
            <p:cNvSpPr>
              <a:spLocks noChangeArrowheads="1"/>
            </p:cNvSpPr>
            <p:nvPr/>
          </p:nvSpPr>
          <p:spPr bwMode="auto">
            <a:xfrm>
              <a:off x="3696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018" name="Rectangle 587"/>
            <p:cNvSpPr>
              <a:spLocks noChangeArrowheads="1"/>
            </p:cNvSpPr>
            <p:nvPr/>
          </p:nvSpPr>
          <p:spPr bwMode="auto">
            <a:xfrm>
              <a:off x="3786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588"/>
          <p:cNvGrpSpPr>
            <a:grpSpLocks/>
          </p:cNvGrpSpPr>
          <p:nvPr/>
        </p:nvGrpSpPr>
        <p:grpSpPr bwMode="auto">
          <a:xfrm>
            <a:off x="5653088" y="2062163"/>
            <a:ext cx="719137" cy="719137"/>
            <a:chOff x="3334" y="1163"/>
            <a:chExt cx="453" cy="453"/>
          </a:xfrm>
        </p:grpSpPr>
        <p:sp>
          <p:nvSpPr>
            <p:cNvPr id="72969" name="Rectangle 589"/>
            <p:cNvSpPr>
              <a:spLocks noChangeArrowheads="1"/>
            </p:cNvSpPr>
            <p:nvPr/>
          </p:nvSpPr>
          <p:spPr bwMode="auto">
            <a:xfrm>
              <a:off x="3334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0" name="Rectangle 590"/>
            <p:cNvSpPr>
              <a:spLocks noChangeArrowheads="1"/>
            </p:cNvSpPr>
            <p:nvPr/>
          </p:nvSpPr>
          <p:spPr bwMode="auto">
            <a:xfrm>
              <a:off x="3424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1" name="Rectangle 591"/>
            <p:cNvSpPr>
              <a:spLocks noChangeArrowheads="1"/>
            </p:cNvSpPr>
            <p:nvPr/>
          </p:nvSpPr>
          <p:spPr bwMode="auto">
            <a:xfrm>
              <a:off x="3515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2" name="Rectangle 592"/>
            <p:cNvSpPr>
              <a:spLocks noChangeArrowheads="1"/>
            </p:cNvSpPr>
            <p:nvPr/>
          </p:nvSpPr>
          <p:spPr bwMode="auto">
            <a:xfrm>
              <a:off x="3606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3" name="Rectangle 593"/>
            <p:cNvSpPr>
              <a:spLocks noChangeArrowheads="1"/>
            </p:cNvSpPr>
            <p:nvPr/>
          </p:nvSpPr>
          <p:spPr bwMode="auto">
            <a:xfrm>
              <a:off x="3696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4" name="Rectangle 594"/>
            <p:cNvSpPr>
              <a:spLocks noChangeArrowheads="1"/>
            </p:cNvSpPr>
            <p:nvPr/>
          </p:nvSpPr>
          <p:spPr bwMode="auto">
            <a:xfrm>
              <a:off x="3334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5" name="Rectangle 595"/>
            <p:cNvSpPr>
              <a:spLocks noChangeArrowheads="1"/>
            </p:cNvSpPr>
            <p:nvPr/>
          </p:nvSpPr>
          <p:spPr bwMode="auto">
            <a:xfrm>
              <a:off x="3424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6" name="Rectangle 596"/>
            <p:cNvSpPr>
              <a:spLocks noChangeArrowheads="1"/>
            </p:cNvSpPr>
            <p:nvPr/>
          </p:nvSpPr>
          <p:spPr bwMode="auto">
            <a:xfrm>
              <a:off x="3515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7" name="Rectangle 597"/>
            <p:cNvSpPr>
              <a:spLocks noChangeArrowheads="1"/>
            </p:cNvSpPr>
            <p:nvPr/>
          </p:nvSpPr>
          <p:spPr bwMode="auto">
            <a:xfrm>
              <a:off x="3606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8" name="Rectangle 598"/>
            <p:cNvSpPr>
              <a:spLocks noChangeArrowheads="1"/>
            </p:cNvSpPr>
            <p:nvPr/>
          </p:nvSpPr>
          <p:spPr bwMode="auto">
            <a:xfrm>
              <a:off x="3696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79" name="Rectangle 599"/>
            <p:cNvSpPr>
              <a:spLocks noChangeArrowheads="1"/>
            </p:cNvSpPr>
            <p:nvPr/>
          </p:nvSpPr>
          <p:spPr bwMode="auto">
            <a:xfrm>
              <a:off x="3334" y="134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0" name="Rectangle 600"/>
            <p:cNvSpPr>
              <a:spLocks noChangeArrowheads="1"/>
            </p:cNvSpPr>
            <p:nvPr/>
          </p:nvSpPr>
          <p:spPr bwMode="auto">
            <a:xfrm>
              <a:off x="3424" y="134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1" name="Rectangle 601"/>
            <p:cNvSpPr>
              <a:spLocks noChangeArrowheads="1"/>
            </p:cNvSpPr>
            <p:nvPr/>
          </p:nvSpPr>
          <p:spPr bwMode="auto">
            <a:xfrm>
              <a:off x="3515" y="1344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2" name="Rectangle 602"/>
            <p:cNvSpPr>
              <a:spLocks noChangeArrowheads="1"/>
            </p:cNvSpPr>
            <p:nvPr/>
          </p:nvSpPr>
          <p:spPr bwMode="auto">
            <a:xfrm>
              <a:off x="3606" y="134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3" name="Rectangle 603"/>
            <p:cNvSpPr>
              <a:spLocks noChangeArrowheads="1"/>
            </p:cNvSpPr>
            <p:nvPr/>
          </p:nvSpPr>
          <p:spPr bwMode="auto">
            <a:xfrm>
              <a:off x="3696" y="134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4" name="Rectangle 604"/>
            <p:cNvSpPr>
              <a:spLocks noChangeArrowheads="1"/>
            </p:cNvSpPr>
            <p:nvPr/>
          </p:nvSpPr>
          <p:spPr bwMode="auto">
            <a:xfrm>
              <a:off x="3334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5" name="Rectangle 605"/>
            <p:cNvSpPr>
              <a:spLocks noChangeArrowheads="1"/>
            </p:cNvSpPr>
            <p:nvPr/>
          </p:nvSpPr>
          <p:spPr bwMode="auto">
            <a:xfrm>
              <a:off x="3424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6" name="Rectangle 606"/>
            <p:cNvSpPr>
              <a:spLocks noChangeArrowheads="1"/>
            </p:cNvSpPr>
            <p:nvPr/>
          </p:nvSpPr>
          <p:spPr bwMode="auto">
            <a:xfrm>
              <a:off x="3515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7" name="Rectangle 607"/>
            <p:cNvSpPr>
              <a:spLocks noChangeArrowheads="1"/>
            </p:cNvSpPr>
            <p:nvPr/>
          </p:nvSpPr>
          <p:spPr bwMode="auto">
            <a:xfrm>
              <a:off x="3606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8" name="Rectangle 608"/>
            <p:cNvSpPr>
              <a:spLocks noChangeArrowheads="1"/>
            </p:cNvSpPr>
            <p:nvPr/>
          </p:nvSpPr>
          <p:spPr bwMode="auto">
            <a:xfrm>
              <a:off x="3696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89" name="Rectangle 609"/>
            <p:cNvSpPr>
              <a:spLocks noChangeArrowheads="1"/>
            </p:cNvSpPr>
            <p:nvPr/>
          </p:nvSpPr>
          <p:spPr bwMode="auto">
            <a:xfrm>
              <a:off x="3334" y="152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90" name="Rectangle 610"/>
            <p:cNvSpPr>
              <a:spLocks noChangeArrowheads="1"/>
            </p:cNvSpPr>
            <p:nvPr/>
          </p:nvSpPr>
          <p:spPr bwMode="auto">
            <a:xfrm>
              <a:off x="3424" y="152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91" name="Rectangle 611"/>
            <p:cNvSpPr>
              <a:spLocks noChangeArrowheads="1"/>
            </p:cNvSpPr>
            <p:nvPr/>
          </p:nvSpPr>
          <p:spPr bwMode="auto">
            <a:xfrm>
              <a:off x="3515" y="152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92" name="Rectangle 612"/>
            <p:cNvSpPr>
              <a:spLocks noChangeArrowheads="1"/>
            </p:cNvSpPr>
            <p:nvPr/>
          </p:nvSpPr>
          <p:spPr bwMode="auto">
            <a:xfrm>
              <a:off x="3606" y="152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93" name="Rectangle 613"/>
            <p:cNvSpPr>
              <a:spLocks noChangeArrowheads="1"/>
            </p:cNvSpPr>
            <p:nvPr/>
          </p:nvSpPr>
          <p:spPr bwMode="auto">
            <a:xfrm>
              <a:off x="3696" y="1525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614"/>
          <p:cNvGrpSpPr>
            <a:grpSpLocks/>
          </p:cNvGrpSpPr>
          <p:nvPr/>
        </p:nvGrpSpPr>
        <p:grpSpPr bwMode="auto">
          <a:xfrm>
            <a:off x="6804025" y="2062163"/>
            <a:ext cx="719138" cy="719137"/>
            <a:chOff x="4060" y="1163"/>
            <a:chExt cx="453" cy="453"/>
          </a:xfrm>
        </p:grpSpPr>
        <p:sp>
          <p:nvSpPr>
            <p:cNvPr id="72944" name="Rectangle 615"/>
            <p:cNvSpPr>
              <a:spLocks noChangeArrowheads="1"/>
            </p:cNvSpPr>
            <p:nvPr/>
          </p:nvSpPr>
          <p:spPr bwMode="auto">
            <a:xfrm>
              <a:off x="4060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45" name="Rectangle 616"/>
            <p:cNvSpPr>
              <a:spLocks noChangeArrowheads="1"/>
            </p:cNvSpPr>
            <p:nvPr/>
          </p:nvSpPr>
          <p:spPr bwMode="auto">
            <a:xfrm>
              <a:off x="4150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46" name="Rectangle 617"/>
            <p:cNvSpPr>
              <a:spLocks noChangeArrowheads="1"/>
            </p:cNvSpPr>
            <p:nvPr/>
          </p:nvSpPr>
          <p:spPr bwMode="auto">
            <a:xfrm>
              <a:off x="4241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47" name="Rectangle 618"/>
            <p:cNvSpPr>
              <a:spLocks noChangeArrowheads="1"/>
            </p:cNvSpPr>
            <p:nvPr/>
          </p:nvSpPr>
          <p:spPr bwMode="auto">
            <a:xfrm>
              <a:off x="4332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48" name="Rectangle 619"/>
            <p:cNvSpPr>
              <a:spLocks noChangeArrowheads="1"/>
            </p:cNvSpPr>
            <p:nvPr/>
          </p:nvSpPr>
          <p:spPr bwMode="auto">
            <a:xfrm>
              <a:off x="4422" y="116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49" name="Rectangle 620"/>
            <p:cNvSpPr>
              <a:spLocks noChangeArrowheads="1"/>
            </p:cNvSpPr>
            <p:nvPr/>
          </p:nvSpPr>
          <p:spPr bwMode="auto">
            <a:xfrm>
              <a:off x="4060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0" name="Rectangle 621"/>
            <p:cNvSpPr>
              <a:spLocks noChangeArrowheads="1"/>
            </p:cNvSpPr>
            <p:nvPr/>
          </p:nvSpPr>
          <p:spPr bwMode="auto">
            <a:xfrm>
              <a:off x="4150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1" name="Rectangle 622"/>
            <p:cNvSpPr>
              <a:spLocks noChangeArrowheads="1"/>
            </p:cNvSpPr>
            <p:nvPr/>
          </p:nvSpPr>
          <p:spPr bwMode="auto">
            <a:xfrm>
              <a:off x="4241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2" name="Rectangle 623"/>
            <p:cNvSpPr>
              <a:spLocks noChangeArrowheads="1"/>
            </p:cNvSpPr>
            <p:nvPr/>
          </p:nvSpPr>
          <p:spPr bwMode="auto">
            <a:xfrm>
              <a:off x="4332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3" name="Rectangle 624"/>
            <p:cNvSpPr>
              <a:spLocks noChangeArrowheads="1"/>
            </p:cNvSpPr>
            <p:nvPr/>
          </p:nvSpPr>
          <p:spPr bwMode="auto">
            <a:xfrm>
              <a:off x="4422" y="125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4" name="Rectangle 625"/>
            <p:cNvSpPr>
              <a:spLocks noChangeArrowheads="1"/>
            </p:cNvSpPr>
            <p:nvPr/>
          </p:nvSpPr>
          <p:spPr bwMode="auto">
            <a:xfrm>
              <a:off x="4060" y="134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5" name="Rectangle 626"/>
            <p:cNvSpPr>
              <a:spLocks noChangeArrowheads="1"/>
            </p:cNvSpPr>
            <p:nvPr/>
          </p:nvSpPr>
          <p:spPr bwMode="auto">
            <a:xfrm>
              <a:off x="4150" y="134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6" name="Rectangle 627"/>
            <p:cNvSpPr>
              <a:spLocks noChangeArrowheads="1"/>
            </p:cNvSpPr>
            <p:nvPr/>
          </p:nvSpPr>
          <p:spPr bwMode="auto">
            <a:xfrm>
              <a:off x="4241" y="1344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7" name="Rectangle 628"/>
            <p:cNvSpPr>
              <a:spLocks noChangeArrowheads="1"/>
            </p:cNvSpPr>
            <p:nvPr/>
          </p:nvSpPr>
          <p:spPr bwMode="auto">
            <a:xfrm>
              <a:off x="4332" y="134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8" name="Rectangle 629"/>
            <p:cNvSpPr>
              <a:spLocks noChangeArrowheads="1"/>
            </p:cNvSpPr>
            <p:nvPr/>
          </p:nvSpPr>
          <p:spPr bwMode="auto">
            <a:xfrm>
              <a:off x="4422" y="1344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59" name="Rectangle 630"/>
            <p:cNvSpPr>
              <a:spLocks noChangeArrowheads="1"/>
            </p:cNvSpPr>
            <p:nvPr/>
          </p:nvSpPr>
          <p:spPr bwMode="auto">
            <a:xfrm>
              <a:off x="4060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60" name="Rectangle 631"/>
            <p:cNvSpPr>
              <a:spLocks noChangeArrowheads="1"/>
            </p:cNvSpPr>
            <p:nvPr/>
          </p:nvSpPr>
          <p:spPr bwMode="auto">
            <a:xfrm>
              <a:off x="4150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61" name="Rectangle 632"/>
            <p:cNvSpPr>
              <a:spLocks noChangeArrowheads="1"/>
            </p:cNvSpPr>
            <p:nvPr/>
          </p:nvSpPr>
          <p:spPr bwMode="auto">
            <a:xfrm>
              <a:off x="4241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62" name="Rectangle 633"/>
            <p:cNvSpPr>
              <a:spLocks noChangeArrowheads="1"/>
            </p:cNvSpPr>
            <p:nvPr/>
          </p:nvSpPr>
          <p:spPr bwMode="auto">
            <a:xfrm>
              <a:off x="4332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63" name="Rectangle 634"/>
            <p:cNvSpPr>
              <a:spLocks noChangeArrowheads="1"/>
            </p:cNvSpPr>
            <p:nvPr/>
          </p:nvSpPr>
          <p:spPr bwMode="auto">
            <a:xfrm>
              <a:off x="4422" y="143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64" name="Rectangle 635"/>
            <p:cNvSpPr>
              <a:spLocks noChangeArrowheads="1"/>
            </p:cNvSpPr>
            <p:nvPr/>
          </p:nvSpPr>
          <p:spPr bwMode="auto">
            <a:xfrm>
              <a:off x="4060" y="1525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65" name="Rectangle 636"/>
            <p:cNvSpPr>
              <a:spLocks noChangeArrowheads="1"/>
            </p:cNvSpPr>
            <p:nvPr/>
          </p:nvSpPr>
          <p:spPr bwMode="auto">
            <a:xfrm>
              <a:off x="4150" y="152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66" name="Rectangle 637"/>
            <p:cNvSpPr>
              <a:spLocks noChangeArrowheads="1"/>
            </p:cNvSpPr>
            <p:nvPr/>
          </p:nvSpPr>
          <p:spPr bwMode="auto">
            <a:xfrm>
              <a:off x="4241" y="152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67" name="Rectangle 638"/>
            <p:cNvSpPr>
              <a:spLocks noChangeArrowheads="1"/>
            </p:cNvSpPr>
            <p:nvPr/>
          </p:nvSpPr>
          <p:spPr bwMode="auto">
            <a:xfrm>
              <a:off x="4332" y="152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68" name="Rectangle 639"/>
            <p:cNvSpPr>
              <a:spLocks noChangeArrowheads="1"/>
            </p:cNvSpPr>
            <p:nvPr/>
          </p:nvSpPr>
          <p:spPr bwMode="auto">
            <a:xfrm>
              <a:off x="4422" y="1525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640"/>
          <p:cNvGrpSpPr>
            <a:grpSpLocks/>
          </p:cNvGrpSpPr>
          <p:nvPr/>
        </p:nvGrpSpPr>
        <p:grpSpPr bwMode="auto">
          <a:xfrm>
            <a:off x="7523163" y="2781300"/>
            <a:ext cx="719137" cy="719138"/>
            <a:chOff x="4513" y="1616"/>
            <a:chExt cx="453" cy="453"/>
          </a:xfrm>
        </p:grpSpPr>
        <p:sp>
          <p:nvSpPr>
            <p:cNvPr id="72919" name="Rectangle 641"/>
            <p:cNvSpPr>
              <a:spLocks noChangeArrowheads="1"/>
            </p:cNvSpPr>
            <p:nvPr/>
          </p:nvSpPr>
          <p:spPr bwMode="auto">
            <a:xfrm>
              <a:off x="4513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0" name="Rectangle 642"/>
            <p:cNvSpPr>
              <a:spLocks noChangeArrowheads="1"/>
            </p:cNvSpPr>
            <p:nvPr/>
          </p:nvSpPr>
          <p:spPr bwMode="auto">
            <a:xfrm>
              <a:off x="4603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1" name="Rectangle 643"/>
            <p:cNvSpPr>
              <a:spLocks noChangeArrowheads="1"/>
            </p:cNvSpPr>
            <p:nvPr/>
          </p:nvSpPr>
          <p:spPr bwMode="auto">
            <a:xfrm>
              <a:off x="4694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2" name="Rectangle 644"/>
            <p:cNvSpPr>
              <a:spLocks noChangeArrowheads="1"/>
            </p:cNvSpPr>
            <p:nvPr/>
          </p:nvSpPr>
          <p:spPr bwMode="auto">
            <a:xfrm>
              <a:off x="4785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3" name="Rectangle 645"/>
            <p:cNvSpPr>
              <a:spLocks noChangeArrowheads="1"/>
            </p:cNvSpPr>
            <p:nvPr/>
          </p:nvSpPr>
          <p:spPr bwMode="auto">
            <a:xfrm>
              <a:off x="4875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4" name="Rectangle 646"/>
            <p:cNvSpPr>
              <a:spLocks noChangeArrowheads="1"/>
            </p:cNvSpPr>
            <p:nvPr/>
          </p:nvSpPr>
          <p:spPr bwMode="auto">
            <a:xfrm>
              <a:off x="4513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5" name="Rectangle 647"/>
            <p:cNvSpPr>
              <a:spLocks noChangeArrowheads="1"/>
            </p:cNvSpPr>
            <p:nvPr/>
          </p:nvSpPr>
          <p:spPr bwMode="auto">
            <a:xfrm>
              <a:off x="4603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6" name="Rectangle 648"/>
            <p:cNvSpPr>
              <a:spLocks noChangeArrowheads="1"/>
            </p:cNvSpPr>
            <p:nvPr/>
          </p:nvSpPr>
          <p:spPr bwMode="auto">
            <a:xfrm>
              <a:off x="4694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7" name="Rectangle 649"/>
            <p:cNvSpPr>
              <a:spLocks noChangeArrowheads="1"/>
            </p:cNvSpPr>
            <p:nvPr/>
          </p:nvSpPr>
          <p:spPr bwMode="auto">
            <a:xfrm>
              <a:off x="4785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8" name="Rectangle 650"/>
            <p:cNvSpPr>
              <a:spLocks noChangeArrowheads="1"/>
            </p:cNvSpPr>
            <p:nvPr/>
          </p:nvSpPr>
          <p:spPr bwMode="auto">
            <a:xfrm>
              <a:off x="4875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29" name="Rectangle 651"/>
            <p:cNvSpPr>
              <a:spLocks noChangeArrowheads="1"/>
            </p:cNvSpPr>
            <p:nvPr/>
          </p:nvSpPr>
          <p:spPr bwMode="auto">
            <a:xfrm>
              <a:off x="4513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0" name="Rectangle 652"/>
            <p:cNvSpPr>
              <a:spLocks noChangeArrowheads="1"/>
            </p:cNvSpPr>
            <p:nvPr/>
          </p:nvSpPr>
          <p:spPr bwMode="auto">
            <a:xfrm>
              <a:off x="4603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1" name="Rectangle 653"/>
            <p:cNvSpPr>
              <a:spLocks noChangeArrowheads="1"/>
            </p:cNvSpPr>
            <p:nvPr/>
          </p:nvSpPr>
          <p:spPr bwMode="auto">
            <a:xfrm>
              <a:off x="4694" y="1797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2" name="Rectangle 654"/>
            <p:cNvSpPr>
              <a:spLocks noChangeArrowheads="1"/>
            </p:cNvSpPr>
            <p:nvPr/>
          </p:nvSpPr>
          <p:spPr bwMode="auto">
            <a:xfrm>
              <a:off x="4785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3" name="Rectangle 655"/>
            <p:cNvSpPr>
              <a:spLocks noChangeArrowheads="1"/>
            </p:cNvSpPr>
            <p:nvPr/>
          </p:nvSpPr>
          <p:spPr bwMode="auto">
            <a:xfrm>
              <a:off x="4875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4" name="Rectangle 656"/>
            <p:cNvSpPr>
              <a:spLocks noChangeArrowheads="1"/>
            </p:cNvSpPr>
            <p:nvPr/>
          </p:nvSpPr>
          <p:spPr bwMode="auto">
            <a:xfrm>
              <a:off x="4513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5" name="Rectangle 657"/>
            <p:cNvSpPr>
              <a:spLocks noChangeArrowheads="1"/>
            </p:cNvSpPr>
            <p:nvPr/>
          </p:nvSpPr>
          <p:spPr bwMode="auto">
            <a:xfrm>
              <a:off x="4603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6" name="Rectangle 658"/>
            <p:cNvSpPr>
              <a:spLocks noChangeArrowheads="1"/>
            </p:cNvSpPr>
            <p:nvPr/>
          </p:nvSpPr>
          <p:spPr bwMode="auto">
            <a:xfrm>
              <a:off x="4694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7" name="Rectangle 659"/>
            <p:cNvSpPr>
              <a:spLocks noChangeArrowheads="1"/>
            </p:cNvSpPr>
            <p:nvPr/>
          </p:nvSpPr>
          <p:spPr bwMode="auto">
            <a:xfrm>
              <a:off x="4785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8" name="Rectangle 660"/>
            <p:cNvSpPr>
              <a:spLocks noChangeArrowheads="1"/>
            </p:cNvSpPr>
            <p:nvPr/>
          </p:nvSpPr>
          <p:spPr bwMode="auto">
            <a:xfrm>
              <a:off x="4875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39" name="Rectangle 661"/>
            <p:cNvSpPr>
              <a:spLocks noChangeArrowheads="1"/>
            </p:cNvSpPr>
            <p:nvPr/>
          </p:nvSpPr>
          <p:spPr bwMode="auto">
            <a:xfrm>
              <a:off x="4513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40" name="Rectangle 662"/>
            <p:cNvSpPr>
              <a:spLocks noChangeArrowheads="1"/>
            </p:cNvSpPr>
            <p:nvPr/>
          </p:nvSpPr>
          <p:spPr bwMode="auto">
            <a:xfrm>
              <a:off x="4603" y="19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41" name="Rectangle 663"/>
            <p:cNvSpPr>
              <a:spLocks noChangeArrowheads="1"/>
            </p:cNvSpPr>
            <p:nvPr/>
          </p:nvSpPr>
          <p:spPr bwMode="auto">
            <a:xfrm>
              <a:off x="4694" y="19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42" name="Rectangle 664"/>
            <p:cNvSpPr>
              <a:spLocks noChangeArrowheads="1"/>
            </p:cNvSpPr>
            <p:nvPr/>
          </p:nvSpPr>
          <p:spPr bwMode="auto">
            <a:xfrm>
              <a:off x="4785" y="19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43" name="Rectangle 665"/>
            <p:cNvSpPr>
              <a:spLocks noChangeArrowheads="1"/>
            </p:cNvSpPr>
            <p:nvPr/>
          </p:nvSpPr>
          <p:spPr bwMode="auto">
            <a:xfrm>
              <a:off x="4875" y="197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666"/>
          <p:cNvGrpSpPr>
            <a:grpSpLocks/>
          </p:cNvGrpSpPr>
          <p:nvPr/>
        </p:nvGrpSpPr>
        <p:grpSpPr bwMode="auto">
          <a:xfrm>
            <a:off x="7523163" y="4654550"/>
            <a:ext cx="719137" cy="719138"/>
            <a:chOff x="4513" y="2796"/>
            <a:chExt cx="453" cy="453"/>
          </a:xfrm>
        </p:grpSpPr>
        <p:sp>
          <p:nvSpPr>
            <p:cNvPr id="72894" name="Rectangle 667"/>
            <p:cNvSpPr>
              <a:spLocks noChangeArrowheads="1"/>
            </p:cNvSpPr>
            <p:nvPr/>
          </p:nvSpPr>
          <p:spPr bwMode="auto">
            <a:xfrm>
              <a:off x="4513" y="2796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95" name="Rectangle 668"/>
            <p:cNvSpPr>
              <a:spLocks noChangeArrowheads="1"/>
            </p:cNvSpPr>
            <p:nvPr/>
          </p:nvSpPr>
          <p:spPr bwMode="auto">
            <a:xfrm>
              <a:off x="4603" y="279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96" name="Rectangle 669"/>
            <p:cNvSpPr>
              <a:spLocks noChangeArrowheads="1"/>
            </p:cNvSpPr>
            <p:nvPr/>
          </p:nvSpPr>
          <p:spPr bwMode="auto">
            <a:xfrm>
              <a:off x="4694" y="279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97" name="Rectangle 670"/>
            <p:cNvSpPr>
              <a:spLocks noChangeArrowheads="1"/>
            </p:cNvSpPr>
            <p:nvPr/>
          </p:nvSpPr>
          <p:spPr bwMode="auto">
            <a:xfrm>
              <a:off x="4785" y="279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98" name="Rectangle 671"/>
            <p:cNvSpPr>
              <a:spLocks noChangeArrowheads="1"/>
            </p:cNvSpPr>
            <p:nvPr/>
          </p:nvSpPr>
          <p:spPr bwMode="auto">
            <a:xfrm>
              <a:off x="4875" y="279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99" name="Rectangle 672"/>
            <p:cNvSpPr>
              <a:spLocks noChangeArrowheads="1"/>
            </p:cNvSpPr>
            <p:nvPr/>
          </p:nvSpPr>
          <p:spPr bwMode="auto">
            <a:xfrm>
              <a:off x="4513" y="28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0" name="Rectangle 673"/>
            <p:cNvSpPr>
              <a:spLocks noChangeArrowheads="1"/>
            </p:cNvSpPr>
            <p:nvPr/>
          </p:nvSpPr>
          <p:spPr bwMode="auto">
            <a:xfrm>
              <a:off x="4603" y="28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1" name="Rectangle 674"/>
            <p:cNvSpPr>
              <a:spLocks noChangeArrowheads="1"/>
            </p:cNvSpPr>
            <p:nvPr/>
          </p:nvSpPr>
          <p:spPr bwMode="auto">
            <a:xfrm>
              <a:off x="4694" y="28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2" name="Rectangle 675"/>
            <p:cNvSpPr>
              <a:spLocks noChangeArrowheads="1"/>
            </p:cNvSpPr>
            <p:nvPr/>
          </p:nvSpPr>
          <p:spPr bwMode="auto">
            <a:xfrm>
              <a:off x="4785" y="28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3" name="Rectangle 676"/>
            <p:cNvSpPr>
              <a:spLocks noChangeArrowheads="1"/>
            </p:cNvSpPr>
            <p:nvPr/>
          </p:nvSpPr>
          <p:spPr bwMode="auto">
            <a:xfrm>
              <a:off x="4875" y="288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4" name="Rectangle 677"/>
            <p:cNvSpPr>
              <a:spLocks noChangeArrowheads="1"/>
            </p:cNvSpPr>
            <p:nvPr/>
          </p:nvSpPr>
          <p:spPr bwMode="auto">
            <a:xfrm>
              <a:off x="4513" y="297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5" name="Rectangle 678"/>
            <p:cNvSpPr>
              <a:spLocks noChangeArrowheads="1"/>
            </p:cNvSpPr>
            <p:nvPr/>
          </p:nvSpPr>
          <p:spPr bwMode="auto">
            <a:xfrm>
              <a:off x="4603" y="297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6" name="Rectangle 679"/>
            <p:cNvSpPr>
              <a:spLocks noChangeArrowheads="1"/>
            </p:cNvSpPr>
            <p:nvPr/>
          </p:nvSpPr>
          <p:spPr bwMode="auto">
            <a:xfrm>
              <a:off x="4694" y="2977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7" name="Rectangle 680"/>
            <p:cNvSpPr>
              <a:spLocks noChangeArrowheads="1"/>
            </p:cNvSpPr>
            <p:nvPr/>
          </p:nvSpPr>
          <p:spPr bwMode="auto">
            <a:xfrm>
              <a:off x="4785" y="297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8" name="Rectangle 681"/>
            <p:cNvSpPr>
              <a:spLocks noChangeArrowheads="1"/>
            </p:cNvSpPr>
            <p:nvPr/>
          </p:nvSpPr>
          <p:spPr bwMode="auto">
            <a:xfrm>
              <a:off x="4875" y="297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09" name="Rectangle 682"/>
            <p:cNvSpPr>
              <a:spLocks noChangeArrowheads="1"/>
            </p:cNvSpPr>
            <p:nvPr/>
          </p:nvSpPr>
          <p:spPr bwMode="auto">
            <a:xfrm>
              <a:off x="4513" y="30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10" name="Rectangle 683"/>
            <p:cNvSpPr>
              <a:spLocks noChangeArrowheads="1"/>
            </p:cNvSpPr>
            <p:nvPr/>
          </p:nvSpPr>
          <p:spPr bwMode="auto">
            <a:xfrm>
              <a:off x="4603" y="30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11" name="Rectangle 684"/>
            <p:cNvSpPr>
              <a:spLocks noChangeArrowheads="1"/>
            </p:cNvSpPr>
            <p:nvPr/>
          </p:nvSpPr>
          <p:spPr bwMode="auto">
            <a:xfrm>
              <a:off x="4694" y="30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12" name="Rectangle 685"/>
            <p:cNvSpPr>
              <a:spLocks noChangeArrowheads="1"/>
            </p:cNvSpPr>
            <p:nvPr/>
          </p:nvSpPr>
          <p:spPr bwMode="auto">
            <a:xfrm>
              <a:off x="4785" y="30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13" name="Rectangle 686"/>
            <p:cNvSpPr>
              <a:spLocks noChangeArrowheads="1"/>
            </p:cNvSpPr>
            <p:nvPr/>
          </p:nvSpPr>
          <p:spPr bwMode="auto">
            <a:xfrm>
              <a:off x="4875" y="306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14" name="Rectangle 687"/>
            <p:cNvSpPr>
              <a:spLocks noChangeArrowheads="1"/>
            </p:cNvSpPr>
            <p:nvPr/>
          </p:nvSpPr>
          <p:spPr bwMode="auto">
            <a:xfrm>
              <a:off x="4513" y="315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15" name="Rectangle 688"/>
            <p:cNvSpPr>
              <a:spLocks noChangeArrowheads="1"/>
            </p:cNvSpPr>
            <p:nvPr/>
          </p:nvSpPr>
          <p:spPr bwMode="auto">
            <a:xfrm>
              <a:off x="4603" y="315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16" name="Rectangle 689"/>
            <p:cNvSpPr>
              <a:spLocks noChangeArrowheads="1"/>
            </p:cNvSpPr>
            <p:nvPr/>
          </p:nvSpPr>
          <p:spPr bwMode="auto">
            <a:xfrm>
              <a:off x="4694" y="315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17" name="Rectangle 690"/>
            <p:cNvSpPr>
              <a:spLocks noChangeArrowheads="1"/>
            </p:cNvSpPr>
            <p:nvPr/>
          </p:nvSpPr>
          <p:spPr bwMode="auto">
            <a:xfrm>
              <a:off x="4785" y="315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918" name="Rectangle 691"/>
            <p:cNvSpPr>
              <a:spLocks noChangeArrowheads="1"/>
            </p:cNvSpPr>
            <p:nvPr/>
          </p:nvSpPr>
          <p:spPr bwMode="auto">
            <a:xfrm>
              <a:off x="4875" y="315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692"/>
          <p:cNvGrpSpPr>
            <a:grpSpLocks/>
          </p:cNvGrpSpPr>
          <p:nvPr/>
        </p:nvGrpSpPr>
        <p:grpSpPr bwMode="auto">
          <a:xfrm>
            <a:off x="6802438" y="5373688"/>
            <a:ext cx="719137" cy="719137"/>
            <a:chOff x="4059" y="3249"/>
            <a:chExt cx="453" cy="453"/>
          </a:xfrm>
        </p:grpSpPr>
        <p:sp>
          <p:nvSpPr>
            <p:cNvPr id="72869" name="Rectangle 693"/>
            <p:cNvSpPr>
              <a:spLocks noChangeArrowheads="1"/>
            </p:cNvSpPr>
            <p:nvPr/>
          </p:nvSpPr>
          <p:spPr bwMode="auto">
            <a:xfrm>
              <a:off x="4059" y="3249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0" name="Rectangle 694"/>
            <p:cNvSpPr>
              <a:spLocks noChangeArrowheads="1"/>
            </p:cNvSpPr>
            <p:nvPr/>
          </p:nvSpPr>
          <p:spPr bwMode="auto">
            <a:xfrm>
              <a:off x="4149" y="3249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1" name="Rectangle 695"/>
            <p:cNvSpPr>
              <a:spLocks noChangeArrowheads="1"/>
            </p:cNvSpPr>
            <p:nvPr/>
          </p:nvSpPr>
          <p:spPr bwMode="auto">
            <a:xfrm>
              <a:off x="4240" y="3249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2" name="Rectangle 696"/>
            <p:cNvSpPr>
              <a:spLocks noChangeArrowheads="1"/>
            </p:cNvSpPr>
            <p:nvPr/>
          </p:nvSpPr>
          <p:spPr bwMode="auto">
            <a:xfrm>
              <a:off x="4331" y="3249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3" name="Rectangle 697"/>
            <p:cNvSpPr>
              <a:spLocks noChangeArrowheads="1"/>
            </p:cNvSpPr>
            <p:nvPr/>
          </p:nvSpPr>
          <p:spPr bwMode="auto">
            <a:xfrm>
              <a:off x="4421" y="3249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4" name="Rectangle 698"/>
            <p:cNvSpPr>
              <a:spLocks noChangeArrowheads="1"/>
            </p:cNvSpPr>
            <p:nvPr/>
          </p:nvSpPr>
          <p:spPr bwMode="auto">
            <a:xfrm>
              <a:off x="4059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5" name="Rectangle 699"/>
            <p:cNvSpPr>
              <a:spLocks noChangeArrowheads="1"/>
            </p:cNvSpPr>
            <p:nvPr/>
          </p:nvSpPr>
          <p:spPr bwMode="auto">
            <a:xfrm>
              <a:off x="4149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6" name="Rectangle 700"/>
            <p:cNvSpPr>
              <a:spLocks noChangeArrowheads="1"/>
            </p:cNvSpPr>
            <p:nvPr/>
          </p:nvSpPr>
          <p:spPr bwMode="auto">
            <a:xfrm>
              <a:off x="4240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7" name="Rectangle 701"/>
            <p:cNvSpPr>
              <a:spLocks noChangeArrowheads="1"/>
            </p:cNvSpPr>
            <p:nvPr/>
          </p:nvSpPr>
          <p:spPr bwMode="auto">
            <a:xfrm>
              <a:off x="4331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8" name="Rectangle 702"/>
            <p:cNvSpPr>
              <a:spLocks noChangeArrowheads="1"/>
            </p:cNvSpPr>
            <p:nvPr/>
          </p:nvSpPr>
          <p:spPr bwMode="auto">
            <a:xfrm>
              <a:off x="4421" y="334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79" name="Rectangle 703"/>
            <p:cNvSpPr>
              <a:spLocks noChangeArrowheads="1"/>
            </p:cNvSpPr>
            <p:nvPr/>
          </p:nvSpPr>
          <p:spPr bwMode="auto">
            <a:xfrm>
              <a:off x="4059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0" name="Rectangle 704"/>
            <p:cNvSpPr>
              <a:spLocks noChangeArrowheads="1"/>
            </p:cNvSpPr>
            <p:nvPr/>
          </p:nvSpPr>
          <p:spPr bwMode="auto">
            <a:xfrm>
              <a:off x="4149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1" name="Rectangle 705"/>
            <p:cNvSpPr>
              <a:spLocks noChangeArrowheads="1"/>
            </p:cNvSpPr>
            <p:nvPr/>
          </p:nvSpPr>
          <p:spPr bwMode="auto">
            <a:xfrm>
              <a:off x="4240" y="343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2" name="Rectangle 706"/>
            <p:cNvSpPr>
              <a:spLocks noChangeArrowheads="1"/>
            </p:cNvSpPr>
            <p:nvPr/>
          </p:nvSpPr>
          <p:spPr bwMode="auto">
            <a:xfrm>
              <a:off x="4331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3" name="Rectangle 707"/>
            <p:cNvSpPr>
              <a:spLocks noChangeArrowheads="1"/>
            </p:cNvSpPr>
            <p:nvPr/>
          </p:nvSpPr>
          <p:spPr bwMode="auto">
            <a:xfrm>
              <a:off x="4421" y="3430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4" name="Rectangle 708"/>
            <p:cNvSpPr>
              <a:spLocks noChangeArrowheads="1"/>
            </p:cNvSpPr>
            <p:nvPr/>
          </p:nvSpPr>
          <p:spPr bwMode="auto">
            <a:xfrm>
              <a:off x="4059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5" name="Rectangle 709"/>
            <p:cNvSpPr>
              <a:spLocks noChangeArrowheads="1"/>
            </p:cNvSpPr>
            <p:nvPr/>
          </p:nvSpPr>
          <p:spPr bwMode="auto">
            <a:xfrm>
              <a:off x="4149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6" name="Rectangle 710"/>
            <p:cNvSpPr>
              <a:spLocks noChangeArrowheads="1"/>
            </p:cNvSpPr>
            <p:nvPr/>
          </p:nvSpPr>
          <p:spPr bwMode="auto">
            <a:xfrm>
              <a:off x="4240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7" name="Rectangle 711"/>
            <p:cNvSpPr>
              <a:spLocks noChangeArrowheads="1"/>
            </p:cNvSpPr>
            <p:nvPr/>
          </p:nvSpPr>
          <p:spPr bwMode="auto">
            <a:xfrm>
              <a:off x="4331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8" name="Rectangle 712"/>
            <p:cNvSpPr>
              <a:spLocks noChangeArrowheads="1"/>
            </p:cNvSpPr>
            <p:nvPr/>
          </p:nvSpPr>
          <p:spPr bwMode="auto">
            <a:xfrm>
              <a:off x="4421" y="352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89" name="Rectangle 713"/>
            <p:cNvSpPr>
              <a:spLocks noChangeArrowheads="1"/>
            </p:cNvSpPr>
            <p:nvPr/>
          </p:nvSpPr>
          <p:spPr bwMode="auto">
            <a:xfrm>
              <a:off x="4059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90" name="Rectangle 714"/>
            <p:cNvSpPr>
              <a:spLocks noChangeArrowheads="1"/>
            </p:cNvSpPr>
            <p:nvPr/>
          </p:nvSpPr>
          <p:spPr bwMode="auto">
            <a:xfrm>
              <a:off x="4149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91" name="Rectangle 715"/>
            <p:cNvSpPr>
              <a:spLocks noChangeArrowheads="1"/>
            </p:cNvSpPr>
            <p:nvPr/>
          </p:nvSpPr>
          <p:spPr bwMode="auto">
            <a:xfrm>
              <a:off x="4240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92" name="Rectangle 716"/>
            <p:cNvSpPr>
              <a:spLocks noChangeArrowheads="1"/>
            </p:cNvSpPr>
            <p:nvPr/>
          </p:nvSpPr>
          <p:spPr bwMode="auto">
            <a:xfrm>
              <a:off x="4331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93" name="Rectangle 717"/>
            <p:cNvSpPr>
              <a:spLocks noChangeArrowheads="1"/>
            </p:cNvSpPr>
            <p:nvPr/>
          </p:nvSpPr>
          <p:spPr bwMode="auto">
            <a:xfrm>
              <a:off x="4421" y="361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718"/>
          <p:cNvGrpSpPr>
            <a:grpSpLocks/>
          </p:cNvGrpSpPr>
          <p:nvPr/>
        </p:nvGrpSpPr>
        <p:grpSpPr bwMode="auto">
          <a:xfrm>
            <a:off x="7524750" y="3789363"/>
            <a:ext cx="719138" cy="719137"/>
            <a:chOff x="4514" y="2251"/>
            <a:chExt cx="453" cy="453"/>
          </a:xfrm>
        </p:grpSpPr>
        <p:sp>
          <p:nvSpPr>
            <p:cNvPr id="72844" name="Rectangle 719"/>
            <p:cNvSpPr>
              <a:spLocks noChangeArrowheads="1"/>
            </p:cNvSpPr>
            <p:nvPr/>
          </p:nvSpPr>
          <p:spPr bwMode="auto">
            <a:xfrm>
              <a:off x="4514" y="2251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45" name="Rectangle 720"/>
            <p:cNvSpPr>
              <a:spLocks noChangeArrowheads="1"/>
            </p:cNvSpPr>
            <p:nvPr/>
          </p:nvSpPr>
          <p:spPr bwMode="auto">
            <a:xfrm>
              <a:off x="4604" y="225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46" name="Rectangle 721"/>
            <p:cNvSpPr>
              <a:spLocks noChangeArrowheads="1"/>
            </p:cNvSpPr>
            <p:nvPr/>
          </p:nvSpPr>
          <p:spPr bwMode="auto">
            <a:xfrm>
              <a:off x="4695" y="225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47" name="Rectangle 722"/>
            <p:cNvSpPr>
              <a:spLocks noChangeArrowheads="1"/>
            </p:cNvSpPr>
            <p:nvPr/>
          </p:nvSpPr>
          <p:spPr bwMode="auto">
            <a:xfrm>
              <a:off x="4786" y="225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48" name="Rectangle 723"/>
            <p:cNvSpPr>
              <a:spLocks noChangeArrowheads="1"/>
            </p:cNvSpPr>
            <p:nvPr/>
          </p:nvSpPr>
          <p:spPr bwMode="auto">
            <a:xfrm>
              <a:off x="4876" y="2251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49" name="Rectangle 724"/>
            <p:cNvSpPr>
              <a:spLocks noChangeArrowheads="1"/>
            </p:cNvSpPr>
            <p:nvPr/>
          </p:nvSpPr>
          <p:spPr bwMode="auto">
            <a:xfrm>
              <a:off x="4514" y="2342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0" name="Rectangle 725"/>
            <p:cNvSpPr>
              <a:spLocks noChangeArrowheads="1"/>
            </p:cNvSpPr>
            <p:nvPr/>
          </p:nvSpPr>
          <p:spPr bwMode="auto">
            <a:xfrm>
              <a:off x="4604" y="234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1" name="Rectangle 726"/>
            <p:cNvSpPr>
              <a:spLocks noChangeArrowheads="1"/>
            </p:cNvSpPr>
            <p:nvPr/>
          </p:nvSpPr>
          <p:spPr bwMode="auto">
            <a:xfrm>
              <a:off x="4695" y="234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2" name="Rectangle 727"/>
            <p:cNvSpPr>
              <a:spLocks noChangeArrowheads="1"/>
            </p:cNvSpPr>
            <p:nvPr/>
          </p:nvSpPr>
          <p:spPr bwMode="auto">
            <a:xfrm>
              <a:off x="4786" y="234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3" name="Rectangle 728"/>
            <p:cNvSpPr>
              <a:spLocks noChangeArrowheads="1"/>
            </p:cNvSpPr>
            <p:nvPr/>
          </p:nvSpPr>
          <p:spPr bwMode="auto">
            <a:xfrm>
              <a:off x="4876" y="234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4" name="Rectangle 729"/>
            <p:cNvSpPr>
              <a:spLocks noChangeArrowheads="1"/>
            </p:cNvSpPr>
            <p:nvPr/>
          </p:nvSpPr>
          <p:spPr bwMode="auto">
            <a:xfrm>
              <a:off x="4514" y="2432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5" name="Rectangle 730"/>
            <p:cNvSpPr>
              <a:spLocks noChangeArrowheads="1"/>
            </p:cNvSpPr>
            <p:nvPr/>
          </p:nvSpPr>
          <p:spPr bwMode="auto">
            <a:xfrm>
              <a:off x="4604" y="243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6" name="Rectangle 731"/>
            <p:cNvSpPr>
              <a:spLocks noChangeArrowheads="1"/>
            </p:cNvSpPr>
            <p:nvPr/>
          </p:nvSpPr>
          <p:spPr bwMode="auto">
            <a:xfrm>
              <a:off x="4695" y="243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7" name="Rectangle 732"/>
            <p:cNvSpPr>
              <a:spLocks noChangeArrowheads="1"/>
            </p:cNvSpPr>
            <p:nvPr/>
          </p:nvSpPr>
          <p:spPr bwMode="auto">
            <a:xfrm>
              <a:off x="4786" y="243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8" name="Rectangle 733"/>
            <p:cNvSpPr>
              <a:spLocks noChangeArrowheads="1"/>
            </p:cNvSpPr>
            <p:nvPr/>
          </p:nvSpPr>
          <p:spPr bwMode="auto">
            <a:xfrm>
              <a:off x="4876" y="2432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59" name="Rectangle 734"/>
            <p:cNvSpPr>
              <a:spLocks noChangeArrowheads="1"/>
            </p:cNvSpPr>
            <p:nvPr/>
          </p:nvSpPr>
          <p:spPr bwMode="auto">
            <a:xfrm>
              <a:off x="4514" y="2523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60" name="Rectangle 735"/>
            <p:cNvSpPr>
              <a:spLocks noChangeArrowheads="1"/>
            </p:cNvSpPr>
            <p:nvPr/>
          </p:nvSpPr>
          <p:spPr bwMode="auto">
            <a:xfrm>
              <a:off x="4604" y="252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61" name="Rectangle 736"/>
            <p:cNvSpPr>
              <a:spLocks noChangeArrowheads="1"/>
            </p:cNvSpPr>
            <p:nvPr/>
          </p:nvSpPr>
          <p:spPr bwMode="auto">
            <a:xfrm>
              <a:off x="4695" y="252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62" name="Rectangle 737"/>
            <p:cNvSpPr>
              <a:spLocks noChangeArrowheads="1"/>
            </p:cNvSpPr>
            <p:nvPr/>
          </p:nvSpPr>
          <p:spPr bwMode="auto">
            <a:xfrm>
              <a:off x="4786" y="252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63" name="Rectangle 738"/>
            <p:cNvSpPr>
              <a:spLocks noChangeArrowheads="1"/>
            </p:cNvSpPr>
            <p:nvPr/>
          </p:nvSpPr>
          <p:spPr bwMode="auto">
            <a:xfrm>
              <a:off x="4876" y="252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64" name="Rectangle 739"/>
            <p:cNvSpPr>
              <a:spLocks noChangeArrowheads="1"/>
            </p:cNvSpPr>
            <p:nvPr/>
          </p:nvSpPr>
          <p:spPr bwMode="auto">
            <a:xfrm>
              <a:off x="4514" y="2613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65" name="Rectangle 740"/>
            <p:cNvSpPr>
              <a:spLocks noChangeArrowheads="1"/>
            </p:cNvSpPr>
            <p:nvPr/>
          </p:nvSpPr>
          <p:spPr bwMode="auto">
            <a:xfrm>
              <a:off x="4604" y="261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66" name="Rectangle 741"/>
            <p:cNvSpPr>
              <a:spLocks noChangeArrowheads="1"/>
            </p:cNvSpPr>
            <p:nvPr/>
          </p:nvSpPr>
          <p:spPr bwMode="auto">
            <a:xfrm>
              <a:off x="4695" y="261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67" name="Rectangle 742"/>
            <p:cNvSpPr>
              <a:spLocks noChangeArrowheads="1"/>
            </p:cNvSpPr>
            <p:nvPr/>
          </p:nvSpPr>
          <p:spPr bwMode="auto">
            <a:xfrm>
              <a:off x="4786" y="261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68" name="Rectangle 743"/>
            <p:cNvSpPr>
              <a:spLocks noChangeArrowheads="1"/>
            </p:cNvSpPr>
            <p:nvPr/>
          </p:nvSpPr>
          <p:spPr bwMode="auto">
            <a:xfrm>
              <a:off x="4876" y="2613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744"/>
          <p:cNvGrpSpPr>
            <a:grpSpLocks/>
          </p:cNvGrpSpPr>
          <p:nvPr/>
        </p:nvGrpSpPr>
        <p:grpSpPr bwMode="auto">
          <a:xfrm>
            <a:off x="5653088" y="2781300"/>
            <a:ext cx="719137" cy="719138"/>
            <a:chOff x="3334" y="1616"/>
            <a:chExt cx="453" cy="453"/>
          </a:xfrm>
        </p:grpSpPr>
        <p:sp>
          <p:nvSpPr>
            <p:cNvPr id="72819" name="Rectangle 745"/>
            <p:cNvSpPr>
              <a:spLocks noChangeArrowheads="1"/>
            </p:cNvSpPr>
            <p:nvPr/>
          </p:nvSpPr>
          <p:spPr bwMode="auto">
            <a:xfrm>
              <a:off x="3334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0" name="Rectangle 746"/>
            <p:cNvSpPr>
              <a:spLocks noChangeArrowheads="1"/>
            </p:cNvSpPr>
            <p:nvPr/>
          </p:nvSpPr>
          <p:spPr bwMode="auto">
            <a:xfrm>
              <a:off x="3424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1" name="Rectangle 747"/>
            <p:cNvSpPr>
              <a:spLocks noChangeArrowheads="1"/>
            </p:cNvSpPr>
            <p:nvPr/>
          </p:nvSpPr>
          <p:spPr bwMode="auto">
            <a:xfrm>
              <a:off x="3515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2" name="Rectangle 748"/>
            <p:cNvSpPr>
              <a:spLocks noChangeArrowheads="1"/>
            </p:cNvSpPr>
            <p:nvPr/>
          </p:nvSpPr>
          <p:spPr bwMode="auto">
            <a:xfrm>
              <a:off x="3606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3" name="Rectangle 749"/>
            <p:cNvSpPr>
              <a:spLocks noChangeArrowheads="1"/>
            </p:cNvSpPr>
            <p:nvPr/>
          </p:nvSpPr>
          <p:spPr bwMode="auto">
            <a:xfrm>
              <a:off x="3696" y="1616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4" name="Rectangle 750"/>
            <p:cNvSpPr>
              <a:spLocks noChangeArrowheads="1"/>
            </p:cNvSpPr>
            <p:nvPr/>
          </p:nvSpPr>
          <p:spPr bwMode="auto">
            <a:xfrm>
              <a:off x="3334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5" name="Rectangle 751"/>
            <p:cNvSpPr>
              <a:spLocks noChangeArrowheads="1"/>
            </p:cNvSpPr>
            <p:nvPr/>
          </p:nvSpPr>
          <p:spPr bwMode="auto">
            <a:xfrm>
              <a:off x="3424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6" name="Rectangle 752"/>
            <p:cNvSpPr>
              <a:spLocks noChangeArrowheads="1"/>
            </p:cNvSpPr>
            <p:nvPr/>
          </p:nvSpPr>
          <p:spPr bwMode="auto">
            <a:xfrm>
              <a:off x="3515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7" name="Rectangle 753"/>
            <p:cNvSpPr>
              <a:spLocks noChangeArrowheads="1"/>
            </p:cNvSpPr>
            <p:nvPr/>
          </p:nvSpPr>
          <p:spPr bwMode="auto">
            <a:xfrm>
              <a:off x="3606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8" name="Rectangle 754"/>
            <p:cNvSpPr>
              <a:spLocks noChangeArrowheads="1"/>
            </p:cNvSpPr>
            <p:nvPr/>
          </p:nvSpPr>
          <p:spPr bwMode="auto">
            <a:xfrm>
              <a:off x="3696" y="1707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29" name="Rectangle 755"/>
            <p:cNvSpPr>
              <a:spLocks noChangeArrowheads="1"/>
            </p:cNvSpPr>
            <p:nvPr/>
          </p:nvSpPr>
          <p:spPr bwMode="auto">
            <a:xfrm>
              <a:off x="3334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0" name="Rectangle 756"/>
            <p:cNvSpPr>
              <a:spLocks noChangeArrowheads="1"/>
            </p:cNvSpPr>
            <p:nvPr/>
          </p:nvSpPr>
          <p:spPr bwMode="auto">
            <a:xfrm>
              <a:off x="3424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1" name="Rectangle 757"/>
            <p:cNvSpPr>
              <a:spLocks noChangeArrowheads="1"/>
            </p:cNvSpPr>
            <p:nvPr/>
          </p:nvSpPr>
          <p:spPr bwMode="auto">
            <a:xfrm>
              <a:off x="3515" y="1797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2" name="Rectangle 758"/>
            <p:cNvSpPr>
              <a:spLocks noChangeArrowheads="1"/>
            </p:cNvSpPr>
            <p:nvPr/>
          </p:nvSpPr>
          <p:spPr bwMode="auto">
            <a:xfrm>
              <a:off x="3606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3" name="Rectangle 759"/>
            <p:cNvSpPr>
              <a:spLocks noChangeArrowheads="1"/>
            </p:cNvSpPr>
            <p:nvPr/>
          </p:nvSpPr>
          <p:spPr bwMode="auto">
            <a:xfrm>
              <a:off x="3696" y="1797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4" name="Rectangle 760"/>
            <p:cNvSpPr>
              <a:spLocks noChangeArrowheads="1"/>
            </p:cNvSpPr>
            <p:nvPr/>
          </p:nvSpPr>
          <p:spPr bwMode="auto">
            <a:xfrm>
              <a:off x="3334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5" name="Rectangle 761"/>
            <p:cNvSpPr>
              <a:spLocks noChangeArrowheads="1"/>
            </p:cNvSpPr>
            <p:nvPr/>
          </p:nvSpPr>
          <p:spPr bwMode="auto">
            <a:xfrm>
              <a:off x="3424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6" name="Rectangle 762"/>
            <p:cNvSpPr>
              <a:spLocks noChangeArrowheads="1"/>
            </p:cNvSpPr>
            <p:nvPr/>
          </p:nvSpPr>
          <p:spPr bwMode="auto">
            <a:xfrm>
              <a:off x="3515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7" name="Rectangle 763"/>
            <p:cNvSpPr>
              <a:spLocks noChangeArrowheads="1"/>
            </p:cNvSpPr>
            <p:nvPr/>
          </p:nvSpPr>
          <p:spPr bwMode="auto">
            <a:xfrm>
              <a:off x="3606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8" name="Rectangle 764"/>
            <p:cNvSpPr>
              <a:spLocks noChangeArrowheads="1"/>
            </p:cNvSpPr>
            <p:nvPr/>
          </p:nvSpPr>
          <p:spPr bwMode="auto">
            <a:xfrm>
              <a:off x="3696" y="188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39" name="Rectangle 765"/>
            <p:cNvSpPr>
              <a:spLocks noChangeArrowheads="1"/>
            </p:cNvSpPr>
            <p:nvPr/>
          </p:nvSpPr>
          <p:spPr bwMode="auto">
            <a:xfrm>
              <a:off x="3334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40" name="Rectangle 766"/>
            <p:cNvSpPr>
              <a:spLocks noChangeArrowheads="1"/>
            </p:cNvSpPr>
            <p:nvPr/>
          </p:nvSpPr>
          <p:spPr bwMode="auto">
            <a:xfrm>
              <a:off x="3424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41" name="Rectangle 767"/>
            <p:cNvSpPr>
              <a:spLocks noChangeArrowheads="1"/>
            </p:cNvSpPr>
            <p:nvPr/>
          </p:nvSpPr>
          <p:spPr bwMode="auto">
            <a:xfrm>
              <a:off x="3515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42" name="Rectangle 768"/>
            <p:cNvSpPr>
              <a:spLocks noChangeArrowheads="1"/>
            </p:cNvSpPr>
            <p:nvPr/>
          </p:nvSpPr>
          <p:spPr bwMode="auto">
            <a:xfrm>
              <a:off x="3606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43" name="Rectangle 769"/>
            <p:cNvSpPr>
              <a:spLocks noChangeArrowheads="1"/>
            </p:cNvSpPr>
            <p:nvPr/>
          </p:nvSpPr>
          <p:spPr bwMode="auto">
            <a:xfrm>
              <a:off x="3696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770"/>
          <p:cNvGrpSpPr>
            <a:grpSpLocks/>
          </p:cNvGrpSpPr>
          <p:nvPr/>
        </p:nvGrpSpPr>
        <p:grpSpPr bwMode="auto">
          <a:xfrm>
            <a:off x="6802438" y="2781300"/>
            <a:ext cx="719137" cy="719138"/>
            <a:chOff x="4059" y="1616"/>
            <a:chExt cx="453" cy="453"/>
          </a:xfrm>
        </p:grpSpPr>
        <p:sp>
          <p:nvSpPr>
            <p:cNvPr id="72794" name="Rectangle 771"/>
            <p:cNvSpPr>
              <a:spLocks noChangeArrowheads="1"/>
            </p:cNvSpPr>
            <p:nvPr/>
          </p:nvSpPr>
          <p:spPr bwMode="auto">
            <a:xfrm>
              <a:off x="4059" y="1616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95" name="Rectangle 772"/>
            <p:cNvSpPr>
              <a:spLocks noChangeArrowheads="1"/>
            </p:cNvSpPr>
            <p:nvPr/>
          </p:nvSpPr>
          <p:spPr bwMode="auto">
            <a:xfrm>
              <a:off x="4149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96" name="Rectangle 773"/>
            <p:cNvSpPr>
              <a:spLocks noChangeArrowheads="1"/>
            </p:cNvSpPr>
            <p:nvPr/>
          </p:nvSpPr>
          <p:spPr bwMode="auto">
            <a:xfrm>
              <a:off x="4240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97" name="Rectangle 774"/>
            <p:cNvSpPr>
              <a:spLocks noChangeArrowheads="1"/>
            </p:cNvSpPr>
            <p:nvPr/>
          </p:nvSpPr>
          <p:spPr bwMode="auto">
            <a:xfrm>
              <a:off x="4331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98" name="Rectangle 775"/>
            <p:cNvSpPr>
              <a:spLocks noChangeArrowheads="1"/>
            </p:cNvSpPr>
            <p:nvPr/>
          </p:nvSpPr>
          <p:spPr bwMode="auto">
            <a:xfrm>
              <a:off x="4421" y="161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99" name="Rectangle 776"/>
            <p:cNvSpPr>
              <a:spLocks noChangeArrowheads="1"/>
            </p:cNvSpPr>
            <p:nvPr/>
          </p:nvSpPr>
          <p:spPr bwMode="auto">
            <a:xfrm>
              <a:off x="4059" y="1707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0" name="Rectangle 777"/>
            <p:cNvSpPr>
              <a:spLocks noChangeArrowheads="1"/>
            </p:cNvSpPr>
            <p:nvPr/>
          </p:nvSpPr>
          <p:spPr bwMode="auto">
            <a:xfrm>
              <a:off x="4149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1" name="Rectangle 778"/>
            <p:cNvSpPr>
              <a:spLocks noChangeArrowheads="1"/>
            </p:cNvSpPr>
            <p:nvPr/>
          </p:nvSpPr>
          <p:spPr bwMode="auto">
            <a:xfrm>
              <a:off x="4240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2" name="Rectangle 779"/>
            <p:cNvSpPr>
              <a:spLocks noChangeArrowheads="1"/>
            </p:cNvSpPr>
            <p:nvPr/>
          </p:nvSpPr>
          <p:spPr bwMode="auto">
            <a:xfrm>
              <a:off x="4331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3" name="Rectangle 780"/>
            <p:cNvSpPr>
              <a:spLocks noChangeArrowheads="1"/>
            </p:cNvSpPr>
            <p:nvPr/>
          </p:nvSpPr>
          <p:spPr bwMode="auto">
            <a:xfrm>
              <a:off x="4421" y="170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4" name="Rectangle 781"/>
            <p:cNvSpPr>
              <a:spLocks noChangeArrowheads="1"/>
            </p:cNvSpPr>
            <p:nvPr/>
          </p:nvSpPr>
          <p:spPr bwMode="auto">
            <a:xfrm>
              <a:off x="4059" y="1797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5" name="Rectangle 782"/>
            <p:cNvSpPr>
              <a:spLocks noChangeArrowheads="1"/>
            </p:cNvSpPr>
            <p:nvPr/>
          </p:nvSpPr>
          <p:spPr bwMode="auto">
            <a:xfrm>
              <a:off x="4149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6" name="Rectangle 783"/>
            <p:cNvSpPr>
              <a:spLocks noChangeArrowheads="1"/>
            </p:cNvSpPr>
            <p:nvPr/>
          </p:nvSpPr>
          <p:spPr bwMode="auto">
            <a:xfrm>
              <a:off x="4240" y="1797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7" name="Rectangle 784"/>
            <p:cNvSpPr>
              <a:spLocks noChangeArrowheads="1"/>
            </p:cNvSpPr>
            <p:nvPr/>
          </p:nvSpPr>
          <p:spPr bwMode="auto">
            <a:xfrm>
              <a:off x="4331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8" name="Rectangle 785"/>
            <p:cNvSpPr>
              <a:spLocks noChangeArrowheads="1"/>
            </p:cNvSpPr>
            <p:nvPr/>
          </p:nvSpPr>
          <p:spPr bwMode="auto">
            <a:xfrm>
              <a:off x="4421" y="179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09" name="Rectangle 786"/>
            <p:cNvSpPr>
              <a:spLocks noChangeArrowheads="1"/>
            </p:cNvSpPr>
            <p:nvPr/>
          </p:nvSpPr>
          <p:spPr bwMode="auto">
            <a:xfrm>
              <a:off x="4059" y="188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10" name="Rectangle 787"/>
            <p:cNvSpPr>
              <a:spLocks noChangeArrowheads="1"/>
            </p:cNvSpPr>
            <p:nvPr/>
          </p:nvSpPr>
          <p:spPr bwMode="auto">
            <a:xfrm>
              <a:off x="4149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11" name="Rectangle 788"/>
            <p:cNvSpPr>
              <a:spLocks noChangeArrowheads="1"/>
            </p:cNvSpPr>
            <p:nvPr/>
          </p:nvSpPr>
          <p:spPr bwMode="auto">
            <a:xfrm>
              <a:off x="4240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12" name="Rectangle 789"/>
            <p:cNvSpPr>
              <a:spLocks noChangeArrowheads="1"/>
            </p:cNvSpPr>
            <p:nvPr/>
          </p:nvSpPr>
          <p:spPr bwMode="auto">
            <a:xfrm>
              <a:off x="4331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13" name="Rectangle 790"/>
            <p:cNvSpPr>
              <a:spLocks noChangeArrowheads="1"/>
            </p:cNvSpPr>
            <p:nvPr/>
          </p:nvSpPr>
          <p:spPr bwMode="auto">
            <a:xfrm>
              <a:off x="4421" y="1888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14" name="Rectangle 791"/>
            <p:cNvSpPr>
              <a:spLocks noChangeArrowheads="1"/>
            </p:cNvSpPr>
            <p:nvPr/>
          </p:nvSpPr>
          <p:spPr bwMode="auto">
            <a:xfrm>
              <a:off x="4059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15" name="Rectangle 792"/>
            <p:cNvSpPr>
              <a:spLocks noChangeArrowheads="1"/>
            </p:cNvSpPr>
            <p:nvPr/>
          </p:nvSpPr>
          <p:spPr bwMode="auto">
            <a:xfrm>
              <a:off x="4149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16" name="Rectangle 793"/>
            <p:cNvSpPr>
              <a:spLocks noChangeArrowheads="1"/>
            </p:cNvSpPr>
            <p:nvPr/>
          </p:nvSpPr>
          <p:spPr bwMode="auto">
            <a:xfrm>
              <a:off x="4240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17" name="Rectangle 794"/>
            <p:cNvSpPr>
              <a:spLocks noChangeArrowheads="1"/>
            </p:cNvSpPr>
            <p:nvPr/>
          </p:nvSpPr>
          <p:spPr bwMode="auto">
            <a:xfrm>
              <a:off x="4331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818" name="Rectangle 795"/>
            <p:cNvSpPr>
              <a:spLocks noChangeArrowheads="1"/>
            </p:cNvSpPr>
            <p:nvPr/>
          </p:nvSpPr>
          <p:spPr bwMode="auto">
            <a:xfrm>
              <a:off x="4421" y="1978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96"/>
          <p:cNvGrpSpPr>
            <a:grpSpLocks/>
          </p:cNvGrpSpPr>
          <p:nvPr/>
        </p:nvGrpSpPr>
        <p:grpSpPr bwMode="auto">
          <a:xfrm>
            <a:off x="6802438" y="4652963"/>
            <a:ext cx="719137" cy="719137"/>
            <a:chOff x="4059" y="2795"/>
            <a:chExt cx="453" cy="453"/>
          </a:xfrm>
        </p:grpSpPr>
        <p:sp>
          <p:nvSpPr>
            <p:cNvPr id="72769" name="Rectangle 797"/>
            <p:cNvSpPr>
              <a:spLocks noChangeArrowheads="1"/>
            </p:cNvSpPr>
            <p:nvPr/>
          </p:nvSpPr>
          <p:spPr bwMode="auto">
            <a:xfrm>
              <a:off x="4059" y="2795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0" name="Rectangle 798"/>
            <p:cNvSpPr>
              <a:spLocks noChangeArrowheads="1"/>
            </p:cNvSpPr>
            <p:nvPr/>
          </p:nvSpPr>
          <p:spPr bwMode="auto">
            <a:xfrm>
              <a:off x="4149" y="2795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1" name="Rectangle 799"/>
            <p:cNvSpPr>
              <a:spLocks noChangeArrowheads="1"/>
            </p:cNvSpPr>
            <p:nvPr/>
          </p:nvSpPr>
          <p:spPr bwMode="auto">
            <a:xfrm>
              <a:off x="4240" y="2795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2" name="Rectangle 800"/>
            <p:cNvSpPr>
              <a:spLocks noChangeArrowheads="1"/>
            </p:cNvSpPr>
            <p:nvPr/>
          </p:nvSpPr>
          <p:spPr bwMode="auto">
            <a:xfrm>
              <a:off x="4331" y="2795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3" name="Rectangle 801"/>
            <p:cNvSpPr>
              <a:spLocks noChangeArrowheads="1"/>
            </p:cNvSpPr>
            <p:nvPr/>
          </p:nvSpPr>
          <p:spPr bwMode="auto">
            <a:xfrm>
              <a:off x="4421" y="2795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4" name="Rectangle 802"/>
            <p:cNvSpPr>
              <a:spLocks noChangeArrowheads="1"/>
            </p:cNvSpPr>
            <p:nvPr/>
          </p:nvSpPr>
          <p:spPr bwMode="auto">
            <a:xfrm>
              <a:off x="4059" y="2886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5" name="Rectangle 803"/>
            <p:cNvSpPr>
              <a:spLocks noChangeArrowheads="1"/>
            </p:cNvSpPr>
            <p:nvPr/>
          </p:nvSpPr>
          <p:spPr bwMode="auto">
            <a:xfrm>
              <a:off x="4149" y="288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6" name="Rectangle 804"/>
            <p:cNvSpPr>
              <a:spLocks noChangeArrowheads="1"/>
            </p:cNvSpPr>
            <p:nvPr/>
          </p:nvSpPr>
          <p:spPr bwMode="auto">
            <a:xfrm>
              <a:off x="4240" y="288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7" name="Rectangle 805"/>
            <p:cNvSpPr>
              <a:spLocks noChangeArrowheads="1"/>
            </p:cNvSpPr>
            <p:nvPr/>
          </p:nvSpPr>
          <p:spPr bwMode="auto">
            <a:xfrm>
              <a:off x="4331" y="288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8" name="Rectangle 806"/>
            <p:cNvSpPr>
              <a:spLocks noChangeArrowheads="1"/>
            </p:cNvSpPr>
            <p:nvPr/>
          </p:nvSpPr>
          <p:spPr bwMode="auto">
            <a:xfrm>
              <a:off x="4421" y="288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9" name="Rectangle 807"/>
            <p:cNvSpPr>
              <a:spLocks noChangeArrowheads="1"/>
            </p:cNvSpPr>
            <p:nvPr/>
          </p:nvSpPr>
          <p:spPr bwMode="auto">
            <a:xfrm>
              <a:off x="4059" y="2976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0" name="Rectangle 808"/>
            <p:cNvSpPr>
              <a:spLocks noChangeArrowheads="1"/>
            </p:cNvSpPr>
            <p:nvPr/>
          </p:nvSpPr>
          <p:spPr bwMode="auto">
            <a:xfrm>
              <a:off x="4149" y="297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1" name="Rectangle 809"/>
            <p:cNvSpPr>
              <a:spLocks noChangeArrowheads="1"/>
            </p:cNvSpPr>
            <p:nvPr/>
          </p:nvSpPr>
          <p:spPr bwMode="auto">
            <a:xfrm>
              <a:off x="4240" y="297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2" name="Rectangle 810"/>
            <p:cNvSpPr>
              <a:spLocks noChangeArrowheads="1"/>
            </p:cNvSpPr>
            <p:nvPr/>
          </p:nvSpPr>
          <p:spPr bwMode="auto">
            <a:xfrm>
              <a:off x="4331" y="297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3" name="Rectangle 811"/>
            <p:cNvSpPr>
              <a:spLocks noChangeArrowheads="1"/>
            </p:cNvSpPr>
            <p:nvPr/>
          </p:nvSpPr>
          <p:spPr bwMode="auto">
            <a:xfrm>
              <a:off x="4421" y="2976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4" name="Rectangle 812"/>
            <p:cNvSpPr>
              <a:spLocks noChangeArrowheads="1"/>
            </p:cNvSpPr>
            <p:nvPr/>
          </p:nvSpPr>
          <p:spPr bwMode="auto">
            <a:xfrm>
              <a:off x="4059" y="3067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5" name="Rectangle 813"/>
            <p:cNvSpPr>
              <a:spLocks noChangeArrowheads="1"/>
            </p:cNvSpPr>
            <p:nvPr/>
          </p:nvSpPr>
          <p:spPr bwMode="auto">
            <a:xfrm>
              <a:off x="4149" y="306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6" name="Rectangle 814"/>
            <p:cNvSpPr>
              <a:spLocks noChangeArrowheads="1"/>
            </p:cNvSpPr>
            <p:nvPr/>
          </p:nvSpPr>
          <p:spPr bwMode="auto">
            <a:xfrm>
              <a:off x="4240" y="306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7" name="Rectangle 815"/>
            <p:cNvSpPr>
              <a:spLocks noChangeArrowheads="1"/>
            </p:cNvSpPr>
            <p:nvPr/>
          </p:nvSpPr>
          <p:spPr bwMode="auto">
            <a:xfrm>
              <a:off x="4331" y="306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8" name="Rectangle 816"/>
            <p:cNvSpPr>
              <a:spLocks noChangeArrowheads="1"/>
            </p:cNvSpPr>
            <p:nvPr/>
          </p:nvSpPr>
          <p:spPr bwMode="auto">
            <a:xfrm>
              <a:off x="4421" y="306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89" name="Rectangle 817"/>
            <p:cNvSpPr>
              <a:spLocks noChangeArrowheads="1"/>
            </p:cNvSpPr>
            <p:nvPr/>
          </p:nvSpPr>
          <p:spPr bwMode="auto">
            <a:xfrm>
              <a:off x="4059" y="3157"/>
              <a:ext cx="91" cy="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90" name="Rectangle 818"/>
            <p:cNvSpPr>
              <a:spLocks noChangeArrowheads="1"/>
            </p:cNvSpPr>
            <p:nvPr/>
          </p:nvSpPr>
          <p:spPr bwMode="auto">
            <a:xfrm>
              <a:off x="4149" y="315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91" name="Rectangle 819"/>
            <p:cNvSpPr>
              <a:spLocks noChangeArrowheads="1"/>
            </p:cNvSpPr>
            <p:nvPr/>
          </p:nvSpPr>
          <p:spPr bwMode="auto">
            <a:xfrm>
              <a:off x="4240" y="315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92" name="Rectangle 820"/>
            <p:cNvSpPr>
              <a:spLocks noChangeArrowheads="1"/>
            </p:cNvSpPr>
            <p:nvPr/>
          </p:nvSpPr>
          <p:spPr bwMode="auto">
            <a:xfrm>
              <a:off x="4331" y="315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93" name="Rectangle 821"/>
            <p:cNvSpPr>
              <a:spLocks noChangeArrowheads="1"/>
            </p:cNvSpPr>
            <p:nvPr/>
          </p:nvSpPr>
          <p:spPr bwMode="auto">
            <a:xfrm>
              <a:off x="4421" y="3157"/>
              <a:ext cx="91" cy="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7366" name="Rectangle 822"/>
          <p:cNvSpPr>
            <a:spLocks noChangeArrowheads="1"/>
          </p:cNvSpPr>
          <p:nvPr/>
        </p:nvSpPr>
        <p:spPr bwMode="auto">
          <a:xfrm>
            <a:off x="5219700" y="3060700"/>
            <a:ext cx="144463" cy="144463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67" name="Rectangle 823"/>
          <p:cNvSpPr>
            <a:spLocks noChangeArrowheads="1"/>
          </p:cNvSpPr>
          <p:nvPr/>
        </p:nvSpPr>
        <p:spPr bwMode="auto">
          <a:xfrm>
            <a:off x="5218113" y="3932238"/>
            <a:ext cx="144462" cy="144462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68" name="Rectangle 824"/>
          <p:cNvSpPr>
            <a:spLocks noChangeArrowheads="1"/>
          </p:cNvSpPr>
          <p:nvPr/>
        </p:nvSpPr>
        <p:spPr bwMode="auto">
          <a:xfrm>
            <a:off x="5218113" y="4797425"/>
            <a:ext cx="144462" cy="144463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69" name="Rectangle 825"/>
          <p:cNvSpPr>
            <a:spLocks noChangeArrowheads="1"/>
          </p:cNvSpPr>
          <p:nvPr/>
        </p:nvSpPr>
        <p:spPr bwMode="auto">
          <a:xfrm>
            <a:off x="5218113" y="5661025"/>
            <a:ext cx="144462" cy="144463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0" name="Rectangle 826"/>
          <p:cNvSpPr>
            <a:spLocks noChangeArrowheads="1"/>
          </p:cNvSpPr>
          <p:nvPr/>
        </p:nvSpPr>
        <p:spPr bwMode="auto">
          <a:xfrm>
            <a:off x="6081713" y="5661025"/>
            <a:ext cx="144462" cy="144463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1" name="Rectangle 827"/>
          <p:cNvSpPr>
            <a:spLocks noChangeArrowheads="1"/>
          </p:cNvSpPr>
          <p:nvPr/>
        </p:nvSpPr>
        <p:spPr bwMode="auto">
          <a:xfrm>
            <a:off x="5940425" y="2349500"/>
            <a:ext cx="144463" cy="144463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2" name="Rectangle 828"/>
          <p:cNvSpPr>
            <a:spLocks noChangeArrowheads="1"/>
          </p:cNvSpPr>
          <p:nvPr/>
        </p:nvSpPr>
        <p:spPr bwMode="auto">
          <a:xfrm>
            <a:off x="7091363" y="2349500"/>
            <a:ext cx="144462" cy="144463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3" name="Rectangle 829"/>
          <p:cNvSpPr>
            <a:spLocks noChangeArrowheads="1"/>
          </p:cNvSpPr>
          <p:nvPr/>
        </p:nvSpPr>
        <p:spPr bwMode="auto">
          <a:xfrm>
            <a:off x="7810500" y="3068638"/>
            <a:ext cx="144463" cy="144462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4" name="Rectangle 830"/>
          <p:cNvSpPr>
            <a:spLocks noChangeArrowheads="1"/>
          </p:cNvSpPr>
          <p:nvPr/>
        </p:nvSpPr>
        <p:spPr bwMode="auto">
          <a:xfrm>
            <a:off x="7810500" y="4941888"/>
            <a:ext cx="144463" cy="144462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5" name="Rectangle 831"/>
          <p:cNvSpPr>
            <a:spLocks noChangeArrowheads="1"/>
          </p:cNvSpPr>
          <p:nvPr/>
        </p:nvSpPr>
        <p:spPr bwMode="auto">
          <a:xfrm>
            <a:off x="7089775" y="5661025"/>
            <a:ext cx="144463" cy="144463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6" name="Rectangle 832"/>
          <p:cNvSpPr>
            <a:spLocks noChangeArrowheads="1"/>
          </p:cNvSpPr>
          <p:nvPr/>
        </p:nvSpPr>
        <p:spPr bwMode="auto">
          <a:xfrm>
            <a:off x="7812088" y="4076700"/>
            <a:ext cx="144462" cy="144463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7" name="Rectangle 833"/>
          <p:cNvSpPr>
            <a:spLocks noChangeArrowheads="1"/>
          </p:cNvSpPr>
          <p:nvPr/>
        </p:nvSpPr>
        <p:spPr bwMode="auto">
          <a:xfrm>
            <a:off x="5940425" y="3068638"/>
            <a:ext cx="144463" cy="144462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8" name="Rectangle 834"/>
          <p:cNvSpPr>
            <a:spLocks noChangeArrowheads="1"/>
          </p:cNvSpPr>
          <p:nvPr/>
        </p:nvSpPr>
        <p:spPr bwMode="auto">
          <a:xfrm>
            <a:off x="7089775" y="3068638"/>
            <a:ext cx="144463" cy="144462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7379" name="Rectangle 835"/>
          <p:cNvSpPr>
            <a:spLocks noChangeArrowheads="1"/>
          </p:cNvSpPr>
          <p:nvPr/>
        </p:nvSpPr>
        <p:spPr bwMode="auto">
          <a:xfrm>
            <a:off x="7089775" y="4940300"/>
            <a:ext cx="144463" cy="144463"/>
          </a:xfrm>
          <a:prstGeom prst="rect">
            <a:avLst/>
          </a:prstGeom>
          <a:solidFill>
            <a:srgbClr val="00008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836"/>
          <p:cNvGrpSpPr>
            <a:grpSpLocks/>
          </p:cNvGrpSpPr>
          <p:nvPr/>
        </p:nvGrpSpPr>
        <p:grpSpPr bwMode="auto">
          <a:xfrm>
            <a:off x="973138" y="1828800"/>
            <a:ext cx="1152525" cy="1311275"/>
            <a:chOff x="599" y="1470"/>
            <a:chExt cx="726" cy="826"/>
          </a:xfrm>
        </p:grpSpPr>
        <p:sp>
          <p:nvSpPr>
            <p:cNvPr id="72738" name="Line 837"/>
            <p:cNvSpPr>
              <a:spLocks noChangeShapeType="1"/>
            </p:cNvSpPr>
            <p:nvPr/>
          </p:nvSpPr>
          <p:spPr bwMode="auto">
            <a:xfrm>
              <a:off x="962" y="1661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9" name="Line 838"/>
            <p:cNvSpPr>
              <a:spLocks noChangeShapeType="1"/>
            </p:cNvSpPr>
            <p:nvPr/>
          </p:nvSpPr>
          <p:spPr bwMode="auto">
            <a:xfrm>
              <a:off x="962" y="2069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740" name="Group 839"/>
            <p:cNvGrpSpPr>
              <a:grpSpLocks/>
            </p:cNvGrpSpPr>
            <p:nvPr/>
          </p:nvGrpSpPr>
          <p:grpSpPr bwMode="auto">
            <a:xfrm>
              <a:off x="735" y="1752"/>
              <a:ext cx="453" cy="453"/>
              <a:chOff x="749" y="754"/>
              <a:chExt cx="453" cy="453"/>
            </a:xfrm>
          </p:grpSpPr>
          <p:sp>
            <p:nvSpPr>
              <p:cNvPr id="72744" name="Rectangle 840"/>
              <p:cNvSpPr>
                <a:spLocks noChangeArrowheads="1"/>
              </p:cNvSpPr>
              <p:nvPr/>
            </p:nvSpPr>
            <p:spPr bwMode="auto">
              <a:xfrm>
                <a:off x="749" y="754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5" name="Rectangle 841"/>
              <p:cNvSpPr>
                <a:spLocks noChangeArrowheads="1"/>
              </p:cNvSpPr>
              <p:nvPr/>
            </p:nvSpPr>
            <p:spPr bwMode="auto">
              <a:xfrm>
                <a:off x="839" y="754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6" name="Rectangle 842"/>
              <p:cNvSpPr>
                <a:spLocks noChangeArrowheads="1"/>
              </p:cNvSpPr>
              <p:nvPr/>
            </p:nvSpPr>
            <p:spPr bwMode="auto">
              <a:xfrm>
                <a:off x="930" y="754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7" name="Rectangle 843"/>
              <p:cNvSpPr>
                <a:spLocks noChangeArrowheads="1"/>
              </p:cNvSpPr>
              <p:nvPr/>
            </p:nvSpPr>
            <p:spPr bwMode="auto">
              <a:xfrm>
                <a:off x="1021" y="754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8" name="Rectangle 844"/>
              <p:cNvSpPr>
                <a:spLocks noChangeArrowheads="1"/>
              </p:cNvSpPr>
              <p:nvPr/>
            </p:nvSpPr>
            <p:spPr bwMode="auto">
              <a:xfrm>
                <a:off x="1111" y="754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9" name="Rectangle 845"/>
              <p:cNvSpPr>
                <a:spLocks noChangeArrowheads="1"/>
              </p:cNvSpPr>
              <p:nvPr/>
            </p:nvSpPr>
            <p:spPr bwMode="auto">
              <a:xfrm>
                <a:off x="749" y="84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0" name="Rectangle 846"/>
              <p:cNvSpPr>
                <a:spLocks noChangeArrowheads="1"/>
              </p:cNvSpPr>
              <p:nvPr/>
            </p:nvSpPr>
            <p:spPr bwMode="auto">
              <a:xfrm>
                <a:off x="839" y="84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1" name="Rectangle 847"/>
              <p:cNvSpPr>
                <a:spLocks noChangeArrowheads="1"/>
              </p:cNvSpPr>
              <p:nvPr/>
            </p:nvSpPr>
            <p:spPr bwMode="auto">
              <a:xfrm>
                <a:off x="930" y="84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2" name="Rectangle 848"/>
              <p:cNvSpPr>
                <a:spLocks noChangeArrowheads="1"/>
              </p:cNvSpPr>
              <p:nvPr/>
            </p:nvSpPr>
            <p:spPr bwMode="auto">
              <a:xfrm>
                <a:off x="1021" y="84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3" name="Rectangle 849"/>
              <p:cNvSpPr>
                <a:spLocks noChangeArrowheads="1"/>
              </p:cNvSpPr>
              <p:nvPr/>
            </p:nvSpPr>
            <p:spPr bwMode="auto">
              <a:xfrm>
                <a:off x="1111" y="84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4" name="Rectangle 850"/>
              <p:cNvSpPr>
                <a:spLocks noChangeArrowheads="1"/>
              </p:cNvSpPr>
              <p:nvPr/>
            </p:nvSpPr>
            <p:spPr bwMode="auto">
              <a:xfrm>
                <a:off x="749" y="93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5" name="Rectangle 851"/>
              <p:cNvSpPr>
                <a:spLocks noChangeArrowheads="1"/>
              </p:cNvSpPr>
              <p:nvPr/>
            </p:nvSpPr>
            <p:spPr bwMode="auto">
              <a:xfrm>
                <a:off x="839" y="93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6" name="Rectangle 852"/>
              <p:cNvSpPr>
                <a:spLocks noChangeArrowheads="1"/>
              </p:cNvSpPr>
              <p:nvPr/>
            </p:nvSpPr>
            <p:spPr bwMode="auto">
              <a:xfrm>
                <a:off x="930" y="93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7" name="Rectangle 853"/>
              <p:cNvSpPr>
                <a:spLocks noChangeArrowheads="1"/>
              </p:cNvSpPr>
              <p:nvPr/>
            </p:nvSpPr>
            <p:spPr bwMode="auto">
              <a:xfrm>
                <a:off x="1021" y="93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8" name="Rectangle 854"/>
              <p:cNvSpPr>
                <a:spLocks noChangeArrowheads="1"/>
              </p:cNvSpPr>
              <p:nvPr/>
            </p:nvSpPr>
            <p:spPr bwMode="auto">
              <a:xfrm>
                <a:off x="1111" y="935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9" name="Rectangle 855"/>
              <p:cNvSpPr>
                <a:spLocks noChangeArrowheads="1"/>
              </p:cNvSpPr>
              <p:nvPr/>
            </p:nvSpPr>
            <p:spPr bwMode="auto">
              <a:xfrm>
                <a:off x="749" y="102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0" name="Rectangle 856"/>
              <p:cNvSpPr>
                <a:spLocks noChangeArrowheads="1"/>
              </p:cNvSpPr>
              <p:nvPr/>
            </p:nvSpPr>
            <p:spPr bwMode="auto">
              <a:xfrm>
                <a:off x="839" y="102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1" name="Rectangle 857"/>
              <p:cNvSpPr>
                <a:spLocks noChangeArrowheads="1"/>
              </p:cNvSpPr>
              <p:nvPr/>
            </p:nvSpPr>
            <p:spPr bwMode="auto">
              <a:xfrm>
                <a:off x="930" y="102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2" name="Rectangle 858"/>
              <p:cNvSpPr>
                <a:spLocks noChangeArrowheads="1"/>
              </p:cNvSpPr>
              <p:nvPr/>
            </p:nvSpPr>
            <p:spPr bwMode="auto">
              <a:xfrm>
                <a:off x="1021" y="102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3" name="Rectangle 859"/>
              <p:cNvSpPr>
                <a:spLocks noChangeArrowheads="1"/>
              </p:cNvSpPr>
              <p:nvPr/>
            </p:nvSpPr>
            <p:spPr bwMode="auto">
              <a:xfrm>
                <a:off x="1111" y="102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4" name="Rectangle 860"/>
              <p:cNvSpPr>
                <a:spLocks noChangeArrowheads="1"/>
              </p:cNvSpPr>
              <p:nvPr/>
            </p:nvSpPr>
            <p:spPr bwMode="auto">
              <a:xfrm>
                <a:off x="749" y="111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5" name="Rectangle 861"/>
              <p:cNvSpPr>
                <a:spLocks noChangeArrowheads="1"/>
              </p:cNvSpPr>
              <p:nvPr/>
            </p:nvSpPr>
            <p:spPr bwMode="auto">
              <a:xfrm>
                <a:off x="839" y="111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6" name="Rectangle 862"/>
              <p:cNvSpPr>
                <a:spLocks noChangeArrowheads="1"/>
              </p:cNvSpPr>
              <p:nvPr/>
            </p:nvSpPr>
            <p:spPr bwMode="auto">
              <a:xfrm>
                <a:off x="930" y="111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7" name="Rectangle 863"/>
              <p:cNvSpPr>
                <a:spLocks noChangeArrowheads="1"/>
              </p:cNvSpPr>
              <p:nvPr/>
            </p:nvSpPr>
            <p:spPr bwMode="auto">
              <a:xfrm>
                <a:off x="1021" y="111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8" name="Rectangle 864"/>
              <p:cNvSpPr>
                <a:spLocks noChangeArrowheads="1"/>
              </p:cNvSpPr>
              <p:nvPr/>
            </p:nvSpPr>
            <p:spPr bwMode="auto">
              <a:xfrm>
                <a:off x="1111" y="1116"/>
                <a:ext cx="91" cy="9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1" name="Line 865"/>
            <p:cNvSpPr>
              <a:spLocks noChangeShapeType="1"/>
            </p:cNvSpPr>
            <p:nvPr/>
          </p:nvSpPr>
          <p:spPr bwMode="auto">
            <a:xfrm>
              <a:off x="1189" y="1979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2" name="Line 866"/>
            <p:cNvSpPr>
              <a:spLocks noChangeShapeType="1"/>
            </p:cNvSpPr>
            <p:nvPr/>
          </p:nvSpPr>
          <p:spPr bwMode="auto">
            <a:xfrm>
              <a:off x="599" y="1979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3" name="Text Box 867"/>
            <p:cNvSpPr txBox="1">
              <a:spLocks noChangeArrowheads="1"/>
            </p:cNvSpPr>
            <p:nvPr/>
          </p:nvSpPr>
          <p:spPr bwMode="auto">
            <a:xfrm>
              <a:off x="975" y="1470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i="1">
                  <a:ea typeface="新細明體" pitchFamily="18" charset="-120"/>
                  <a:cs typeface="Angsana New" pitchFamily="18" charset="-34"/>
                </a:rPr>
                <a:t>B</a:t>
              </a:r>
              <a:endParaRPr lang="th-TH" altLang="zh-TW" i="1">
                <a:ea typeface="新細明體" pitchFamily="18" charset="-120"/>
                <a:cs typeface="Angsana New" pitchFamily="18" charset="-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37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23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23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237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23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9" dur="500"/>
                                        <p:tgtEl>
                                          <p:spTgt spid="23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5" dur="500"/>
                                        <p:tgtEl>
                                          <p:spTgt spid="23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1" dur="500"/>
                                        <p:tgtEl>
                                          <p:spTgt spid="23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7" dur="500"/>
                                        <p:tgtEl>
                                          <p:spTgt spid="23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3" dur="500"/>
                                        <p:tgtEl>
                                          <p:spTgt spid="23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9" dur="500"/>
                                        <p:tgtEl>
                                          <p:spTgt spid="23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5" dur="500"/>
                                        <p:tgtEl>
                                          <p:spTgt spid="23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1" dur="500"/>
                                        <p:tgtEl>
                                          <p:spTgt spid="23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366" grpId="0" animBg="1"/>
      <p:bldP spid="237367" grpId="0" animBg="1"/>
      <p:bldP spid="237368" grpId="0" animBg="1"/>
      <p:bldP spid="237369" grpId="0" animBg="1"/>
      <p:bldP spid="237370" grpId="0" animBg="1"/>
      <p:bldP spid="237371" grpId="0" animBg="1"/>
      <p:bldP spid="237372" grpId="0" animBg="1"/>
      <p:bldP spid="237373" grpId="0" animBg="1"/>
      <p:bldP spid="237374" grpId="0" animBg="1"/>
      <p:bldP spid="237375" grpId="0" animBg="1"/>
      <p:bldP spid="237376" grpId="0" animBg="1"/>
      <p:bldP spid="237377" grpId="0" animBg="1"/>
      <p:bldP spid="237378" grpId="0" animBg="1"/>
      <p:bldP spid="23737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457200"/>
            <a:ext cx="7378700" cy="1143000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Dilation</a:t>
            </a:r>
          </a:p>
        </p:txBody>
      </p:sp>
      <p:grpSp>
        <p:nvGrpSpPr>
          <p:cNvPr id="73731" name="Group 4"/>
          <p:cNvGrpSpPr>
            <a:grpSpLocks/>
          </p:cNvGrpSpPr>
          <p:nvPr/>
        </p:nvGrpSpPr>
        <p:grpSpPr bwMode="auto">
          <a:xfrm>
            <a:off x="5507038" y="2651125"/>
            <a:ext cx="2159000" cy="2881313"/>
            <a:chOff x="1066" y="1706"/>
            <a:chExt cx="1360" cy="1815"/>
          </a:xfrm>
        </p:grpSpPr>
        <p:sp>
          <p:nvSpPr>
            <p:cNvPr id="74425" name="Rectangle 5"/>
            <p:cNvSpPr>
              <a:spLocks noChangeArrowheads="1"/>
            </p:cNvSpPr>
            <p:nvPr/>
          </p:nvSpPr>
          <p:spPr bwMode="auto">
            <a:xfrm>
              <a:off x="106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26" name="Rectangle 6"/>
            <p:cNvSpPr>
              <a:spLocks noChangeArrowheads="1"/>
            </p:cNvSpPr>
            <p:nvPr/>
          </p:nvSpPr>
          <p:spPr bwMode="auto">
            <a:xfrm>
              <a:off x="115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27" name="Rectangle 7"/>
            <p:cNvSpPr>
              <a:spLocks noChangeArrowheads="1"/>
            </p:cNvSpPr>
            <p:nvPr/>
          </p:nvSpPr>
          <p:spPr bwMode="auto">
            <a:xfrm>
              <a:off x="1247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28" name="Rectangle 8"/>
            <p:cNvSpPr>
              <a:spLocks noChangeArrowheads="1"/>
            </p:cNvSpPr>
            <p:nvPr/>
          </p:nvSpPr>
          <p:spPr bwMode="auto">
            <a:xfrm>
              <a:off x="1338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29" name="Rectangle 9"/>
            <p:cNvSpPr>
              <a:spLocks noChangeArrowheads="1"/>
            </p:cNvSpPr>
            <p:nvPr/>
          </p:nvSpPr>
          <p:spPr bwMode="auto">
            <a:xfrm>
              <a:off x="1428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0" name="Rectangle 10"/>
            <p:cNvSpPr>
              <a:spLocks noChangeArrowheads="1"/>
            </p:cNvSpPr>
            <p:nvPr/>
          </p:nvSpPr>
          <p:spPr bwMode="auto">
            <a:xfrm>
              <a:off x="106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1" name="Rectangle 11"/>
            <p:cNvSpPr>
              <a:spLocks noChangeArrowheads="1"/>
            </p:cNvSpPr>
            <p:nvPr/>
          </p:nvSpPr>
          <p:spPr bwMode="auto">
            <a:xfrm>
              <a:off x="115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2" name="Rectangle 12"/>
            <p:cNvSpPr>
              <a:spLocks noChangeArrowheads="1"/>
            </p:cNvSpPr>
            <p:nvPr/>
          </p:nvSpPr>
          <p:spPr bwMode="auto">
            <a:xfrm>
              <a:off x="1247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3" name="Rectangle 13"/>
            <p:cNvSpPr>
              <a:spLocks noChangeArrowheads="1"/>
            </p:cNvSpPr>
            <p:nvPr/>
          </p:nvSpPr>
          <p:spPr bwMode="auto">
            <a:xfrm>
              <a:off x="1338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4" name="Rectangle 14"/>
            <p:cNvSpPr>
              <a:spLocks noChangeArrowheads="1"/>
            </p:cNvSpPr>
            <p:nvPr/>
          </p:nvSpPr>
          <p:spPr bwMode="auto">
            <a:xfrm>
              <a:off x="1428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5" name="Rectangle 15"/>
            <p:cNvSpPr>
              <a:spLocks noChangeArrowheads="1"/>
            </p:cNvSpPr>
            <p:nvPr/>
          </p:nvSpPr>
          <p:spPr bwMode="auto">
            <a:xfrm>
              <a:off x="106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6" name="Rectangle 16"/>
            <p:cNvSpPr>
              <a:spLocks noChangeArrowheads="1"/>
            </p:cNvSpPr>
            <p:nvPr/>
          </p:nvSpPr>
          <p:spPr bwMode="auto">
            <a:xfrm>
              <a:off x="115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7" name="Rectangle 17"/>
            <p:cNvSpPr>
              <a:spLocks noChangeArrowheads="1"/>
            </p:cNvSpPr>
            <p:nvPr/>
          </p:nvSpPr>
          <p:spPr bwMode="auto">
            <a:xfrm>
              <a:off x="1247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8" name="Rectangle 18"/>
            <p:cNvSpPr>
              <a:spLocks noChangeArrowheads="1"/>
            </p:cNvSpPr>
            <p:nvPr/>
          </p:nvSpPr>
          <p:spPr bwMode="auto">
            <a:xfrm>
              <a:off x="1338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39" name="Rectangle 19"/>
            <p:cNvSpPr>
              <a:spLocks noChangeArrowheads="1"/>
            </p:cNvSpPr>
            <p:nvPr/>
          </p:nvSpPr>
          <p:spPr bwMode="auto">
            <a:xfrm>
              <a:off x="1428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0" name="Rectangle 20"/>
            <p:cNvSpPr>
              <a:spLocks noChangeArrowheads="1"/>
            </p:cNvSpPr>
            <p:nvPr/>
          </p:nvSpPr>
          <p:spPr bwMode="auto">
            <a:xfrm>
              <a:off x="106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1" name="Rectangle 21"/>
            <p:cNvSpPr>
              <a:spLocks noChangeArrowheads="1"/>
            </p:cNvSpPr>
            <p:nvPr/>
          </p:nvSpPr>
          <p:spPr bwMode="auto">
            <a:xfrm>
              <a:off x="115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2" name="Rectangle 22"/>
            <p:cNvSpPr>
              <a:spLocks noChangeArrowheads="1"/>
            </p:cNvSpPr>
            <p:nvPr/>
          </p:nvSpPr>
          <p:spPr bwMode="auto">
            <a:xfrm>
              <a:off x="1247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3" name="Rectangle 23"/>
            <p:cNvSpPr>
              <a:spLocks noChangeArrowheads="1"/>
            </p:cNvSpPr>
            <p:nvPr/>
          </p:nvSpPr>
          <p:spPr bwMode="auto">
            <a:xfrm>
              <a:off x="1338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4" name="Rectangle 24"/>
            <p:cNvSpPr>
              <a:spLocks noChangeArrowheads="1"/>
            </p:cNvSpPr>
            <p:nvPr/>
          </p:nvSpPr>
          <p:spPr bwMode="auto">
            <a:xfrm>
              <a:off x="1428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5" name="Rectangle 25"/>
            <p:cNvSpPr>
              <a:spLocks noChangeArrowheads="1"/>
            </p:cNvSpPr>
            <p:nvPr/>
          </p:nvSpPr>
          <p:spPr bwMode="auto">
            <a:xfrm>
              <a:off x="106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6" name="Rectangle 26"/>
            <p:cNvSpPr>
              <a:spLocks noChangeArrowheads="1"/>
            </p:cNvSpPr>
            <p:nvPr/>
          </p:nvSpPr>
          <p:spPr bwMode="auto">
            <a:xfrm>
              <a:off x="115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7" name="Rectangle 27"/>
            <p:cNvSpPr>
              <a:spLocks noChangeArrowheads="1"/>
            </p:cNvSpPr>
            <p:nvPr/>
          </p:nvSpPr>
          <p:spPr bwMode="auto">
            <a:xfrm>
              <a:off x="1247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8" name="Rectangle 28"/>
            <p:cNvSpPr>
              <a:spLocks noChangeArrowheads="1"/>
            </p:cNvSpPr>
            <p:nvPr/>
          </p:nvSpPr>
          <p:spPr bwMode="auto">
            <a:xfrm>
              <a:off x="133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49" name="Rectangle 29"/>
            <p:cNvSpPr>
              <a:spLocks noChangeArrowheads="1"/>
            </p:cNvSpPr>
            <p:nvPr/>
          </p:nvSpPr>
          <p:spPr bwMode="auto">
            <a:xfrm>
              <a:off x="142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0" name="Rectangle 30"/>
            <p:cNvSpPr>
              <a:spLocks noChangeArrowheads="1"/>
            </p:cNvSpPr>
            <p:nvPr/>
          </p:nvSpPr>
          <p:spPr bwMode="auto">
            <a:xfrm>
              <a:off x="152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1" name="Rectangle 31"/>
            <p:cNvSpPr>
              <a:spLocks noChangeArrowheads="1"/>
            </p:cNvSpPr>
            <p:nvPr/>
          </p:nvSpPr>
          <p:spPr bwMode="auto">
            <a:xfrm>
              <a:off x="161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2" name="Rectangle 32"/>
            <p:cNvSpPr>
              <a:spLocks noChangeArrowheads="1"/>
            </p:cNvSpPr>
            <p:nvPr/>
          </p:nvSpPr>
          <p:spPr bwMode="auto">
            <a:xfrm>
              <a:off x="1701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3" name="Rectangle 33"/>
            <p:cNvSpPr>
              <a:spLocks noChangeArrowheads="1"/>
            </p:cNvSpPr>
            <p:nvPr/>
          </p:nvSpPr>
          <p:spPr bwMode="auto">
            <a:xfrm>
              <a:off x="179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4" name="Rectangle 34"/>
            <p:cNvSpPr>
              <a:spLocks noChangeArrowheads="1"/>
            </p:cNvSpPr>
            <p:nvPr/>
          </p:nvSpPr>
          <p:spPr bwMode="auto">
            <a:xfrm>
              <a:off x="188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5" name="Rectangle 35"/>
            <p:cNvSpPr>
              <a:spLocks noChangeArrowheads="1"/>
            </p:cNvSpPr>
            <p:nvPr/>
          </p:nvSpPr>
          <p:spPr bwMode="auto">
            <a:xfrm>
              <a:off x="152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6" name="Rectangle 36"/>
            <p:cNvSpPr>
              <a:spLocks noChangeArrowheads="1"/>
            </p:cNvSpPr>
            <p:nvPr/>
          </p:nvSpPr>
          <p:spPr bwMode="auto">
            <a:xfrm>
              <a:off x="161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7" name="Rectangle 37"/>
            <p:cNvSpPr>
              <a:spLocks noChangeArrowheads="1"/>
            </p:cNvSpPr>
            <p:nvPr/>
          </p:nvSpPr>
          <p:spPr bwMode="auto">
            <a:xfrm>
              <a:off x="1701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8" name="Rectangle 38"/>
            <p:cNvSpPr>
              <a:spLocks noChangeArrowheads="1"/>
            </p:cNvSpPr>
            <p:nvPr/>
          </p:nvSpPr>
          <p:spPr bwMode="auto">
            <a:xfrm>
              <a:off x="179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59" name="Rectangle 39"/>
            <p:cNvSpPr>
              <a:spLocks noChangeArrowheads="1"/>
            </p:cNvSpPr>
            <p:nvPr/>
          </p:nvSpPr>
          <p:spPr bwMode="auto">
            <a:xfrm>
              <a:off x="188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0" name="Rectangle 40"/>
            <p:cNvSpPr>
              <a:spLocks noChangeArrowheads="1"/>
            </p:cNvSpPr>
            <p:nvPr/>
          </p:nvSpPr>
          <p:spPr bwMode="auto">
            <a:xfrm>
              <a:off x="152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1" name="Rectangle 41"/>
            <p:cNvSpPr>
              <a:spLocks noChangeArrowheads="1"/>
            </p:cNvSpPr>
            <p:nvPr/>
          </p:nvSpPr>
          <p:spPr bwMode="auto">
            <a:xfrm>
              <a:off x="161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2" name="Rectangle 42"/>
            <p:cNvSpPr>
              <a:spLocks noChangeArrowheads="1"/>
            </p:cNvSpPr>
            <p:nvPr/>
          </p:nvSpPr>
          <p:spPr bwMode="auto">
            <a:xfrm>
              <a:off x="1701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3" name="Rectangle 43"/>
            <p:cNvSpPr>
              <a:spLocks noChangeArrowheads="1"/>
            </p:cNvSpPr>
            <p:nvPr/>
          </p:nvSpPr>
          <p:spPr bwMode="auto">
            <a:xfrm>
              <a:off x="179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4" name="Rectangle 44"/>
            <p:cNvSpPr>
              <a:spLocks noChangeArrowheads="1"/>
            </p:cNvSpPr>
            <p:nvPr/>
          </p:nvSpPr>
          <p:spPr bwMode="auto">
            <a:xfrm>
              <a:off x="188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5" name="Rectangle 45"/>
            <p:cNvSpPr>
              <a:spLocks noChangeArrowheads="1"/>
            </p:cNvSpPr>
            <p:nvPr/>
          </p:nvSpPr>
          <p:spPr bwMode="auto">
            <a:xfrm>
              <a:off x="152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6" name="Rectangle 46"/>
            <p:cNvSpPr>
              <a:spLocks noChangeArrowheads="1"/>
            </p:cNvSpPr>
            <p:nvPr/>
          </p:nvSpPr>
          <p:spPr bwMode="auto">
            <a:xfrm>
              <a:off x="161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7" name="Rectangle 47"/>
            <p:cNvSpPr>
              <a:spLocks noChangeArrowheads="1"/>
            </p:cNvSpPr>
            <p:nvPr/>
          </p:nvSpPr>
          <p:spPr bwMode="auto">
            <a:xfrm>
              <a:off x="1701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8" name="Rectangle 48"/>
            <p:cNvSpPr>
              <a:spLocks noChangeArrowheads="1"/>
            </p:cNvSpPr>
            <p:nvPr/>
          </p:nvSpPr>
          <p:spPr bwMode="auto">
            <a:xfrm>
              <a:off x="179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69" name="Rectangle 49"/>
            <p:cNvSpPr>
              <a:spLocks noChangeArrowheads="1"/>
            </p:cNvSpPr>
            <p:nvPr/>
          </p:nvSpPr>
          <p:spPr bwMode="auto">
            <a:xfrm>
              <a:off x="188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0" name="Rectangle 50"/>
            <p:cNvSpPr>
              <a:spLocks noChangeArrowheads="1"/>
            </p:cNvSpPr>
            <p:nvPr/>
          </p:nvSpPr>
          <p:spPr bwMode="auto">
            <a:xfrm>
              <a:off x="152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1" name="Rectangle 51"/>
            <p:cNvSpPr>
              <a:spLocks noChangeArrowheads="1"/>
            </p:cNvSpPr>
            <p:nvPr/>
          </p:nvSpPr>
          <p:spPr bwMode="auto">
            <a:xfrm>
              <a:off x="161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2" name="Rectangle 52"/>
            <p:cNvSpPr>
              <a:spLocks noChangeArrowheads="1"/>
            </p:cNvSpPr>
            <p:nvPr/>
          </p:nvSpPr>
          <p:spPr bwMode="auto">
            <a:xfrm>
              <a:off x="1701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3" name="Rectangle 53"/>
            <p:cNvSpPr>
              <a:spLocks noChangeArrowheads="1"/>
            </p:cNvSpPr>
            <p:nvPr/>
          </p:nvSpPr>
          <p:spPr bwMode="auto">
            <a:xfrm>
              <a:off x="179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4" name="Rectangle 54"/>
            <p:cNvSpPr>
              <a:spLocks noChangeArrowheads="1"/>
            </p:cNvSpPr>
            <p:nvPr/>
          </p:nvSpPr>
          <p:spPr bwMode="auto">
            <a:xfrm>
              <a:off x="188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5" name="Rectangle 55"/>
            <p:cNvSpPr>
              <a:spLocks noChangeArrowheads="1"/>
            </p:cNvSpPr>
            <p:nvPr/>
          </p:nvSpPr>
          <p:spPr bwMode="auto">
            <a:xfrm>
              <a:off x="1066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6" name="Rectangle 56"/>
            <p:cNvSpPr>
              <a:spLocks noChangeArrowheads="1"/>
            </p:cNvSpPr>
            <p:nvPr/>
          </p:nvSpPr>
          <p:spPr bwMode="auto">
            <a:xfrm>
              <a:off x="1156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7" name="Rectangle 57"/>
            <p:cNvSpPr>
              <a:spLocks noChangeArrowheads="1"/>
            </p:cNvSpPr>
            <p:nvPr/>
          </p:nvSpPr>
          <p:spPr bwMode="auto">
            <a:xfrm>
              <a:off x="1247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8" name="Rectangle 58"/>
            <p:cNvSpPr>
              <a:spLocks noChangeArrowheads="1"/>
            </p:cNvSpPr>
            <p:nvPr/>
          </p:nvSpPr>
          <p:spPr bwMode="auto">
            <a:xfrm>
              <a:off x="1338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79" name="Rectangle 59"/>
            <p:cNvSpPr>
              <a:spLocks noChangeArrowheads="1"/>
            </p:cNvSpPr>
            <p:nvPr/>
          </p:nvSpPr>
          <p:spPr bwMode="auto">
            <a:xfrm>
              <a:off x="1428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0" name="Rectangle 60"/>
            <p:cNvSpPr>
              <a:spLocks noChangeArrowheads="1"/>
            </p:cNvSpPr>
            <p:nvPr/>
          </p:nvSpPr>
          <p:spPr bwMode="auto">
            <a:xfrm>
              <a:off x="1066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1" name="Rectangle 61"/>
            <p:cNvSpPr>
              <a:spLocks noChangeArrowheads="1"/>
            </p:cNvSpPr>
            <p:nvPr/>
          </p:nvSpPr>
          <p:spPr bwMode="auto">
            <a:xfrm>
              <a:off x="1156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2" name="Rectangle 62"/>
            <p:cNvSpPr>
              <a:spLocks noChangeArrowheads="1"/>
            </p:cNvSpPr>
            <p:nvPr/>
          </p:nvSpPr>
          <p:spPr bwMode="auto">
            <a:xfrm>
              <a:off x="1247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3" name="Rectangle 63"/>
            <p:cNvSpPr>
              <a:spLocks noChangeArrowheads="1"/>
            </p:cNvSpPr>
            <p:nvPr/>
          </p:nvSpPr>
          <p:spPr bwMode="auto">
            <a:xfrm>
              <a:off x="1338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4" name="Rectangle 64"/>
            <p:cNvSpPr>
              <a:spLocks noChangeArrowheads="1"/>
            </p:cNvSpPr>
            <p:nvPr/>
          </p:nvSpPr>
          <p:spPr bwMode="auto">
            <a:xfrm>
              <a:off x="1428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5" name="Rectangle 65"/>
            <p:cNvSpPr>
              <a:spLocks noChangeArrowheads="1"/>
            </p:cNvSpPr>
            <p:nvPr/>
          </p:nvSpPr>
          <p:spPr bwMode="auto">
            <a:xfrm>
              <a:off x="1066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6" name="Rectangle 66"/>
            <p:cNvSpPr>
              <a:spLocks noChangeArrowheads="1"/>
            </p:cNvSpPr>
            <p:nvPr/>
          </p:nvSpPr>
          <p:spPr bwMode="auto">
            <a:xfrm>
              <a:off x="1156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7" name="Rectangle 67"/>
            <p:cNvSpPr>
              <a:spLocks noChangeArrowheads="1"/>
            </p:cNvSpPr>
            <p:nvPr/>
          </p:nvSpPr>
          <p:spPr bwMode="auto">
            <a:xfrm>
              <a:off x="1247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8" name="Rectangle 68"/>
            <p:cNvSpPr>
              <a:spLocks noChangeArrowheads="1"/>
            </p:cNvSpPr>
            <p:nvPr/>
          </p:nvSpPr>
          <p:spPr bwMode="auto">
            <a:xfrm>
              <a:off x="1338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89" name="Rectangle 69"/>
            <p:cNvSpPr>
              <a:spLocks noChangeArrowheads="1"/>
            </p:cNvSpPr>
            <p:nvPr/>
          </p:nvSpPr>
          <p:spPr bwMode="auto">
            <a:xfrm>
              <a:off x="1428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0" name="Rectangle 70"/>
            <p:cNvSpPr>
              <a:spLocks noChangeArrowheads="1"/>
            </p:cNvSpPr>
            <p:nvPr/>
          </p:nvSpPr>
          <p:spPr bwMode="auto">
            <a:xfrm>
              <a:off x="1066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1" name="Rectangle 71"/>
            <p:cNvSpPr>
              <a:spLocks noChangeArrowheads="1"/>
            </p:cNvSpPr>
            <p:nvPr/>
          </p:nvSpPr>
          <p:spPr bwMode="auto">
            <a:xfrm>
              <a:off x="1156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2" name="Rectangle 72"/>
            <p:cNvSpPr>
              <a:spLocks noChangeArrowheads="1"/>
            </p:cNvSpPr>
            <p:nvPr/>
          </p:nvSpPr>
          <p:spPr bwMode="auto">
            <a:xfrm>
              <a:off x="1247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3" name="Rectangle 73"/>
            <p:cNvSpPr>
              <a:spLocks noChangeArrowheads="1"/>
            </p:cNvSpPr>
            <p:nvPr/>
          </p:nvSpPr>
          <p:spPr bwMode="auto">
            <a:xfrm>
              <a:off x="1338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4" name="Rectangle 74"/>
            <p:cNvSpPr>
              <a:spLocks noChangeArrowheads="1"/>
            </p:cNvSpPr>
            <p:nvPr/>
          </p:nvSpPr>
          <p:spPr bwMode="auto">
            <a:xfrm>
              <a:off x="1428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5" name="Rectangle 75"/>
            <p:cNvSpPr>
              <a:spLocks noChangeArrowheads="1"/>
            </p:cNvSpPr>
            <p:nvPr/>
          </p:nvSpPr>
          <p:spPr bwMode="auto">
            <a:xfrm>
              <a:off x="1066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6" name="Rectangle 76"/>
            <p:cNvSpPr>
              <a:spLocks noChangeArrowheads="1"/>
            </p:cNvSpPr>
            <p:nvPr/>
          </p:nvSpPr>
          <p:spPr bwMode="auto">
            <a:xfrm>
              <a:off x="1156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7" name="Rectangle 77"/>
            <p:cNvSpPr>
              <a:spLocks noChangeArrowheads="1"/>
            </p:cNvSpPr>
            <p:nvPr/>
          </p:nvSpPr>
          <p:spPr bwMode="auto">
            <a:xfrm>
              <a:off x="1247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8" name="Rectangle 78"/>
            <p:cNvSpPr>
              <a:spLocks noChangeArrowheads="1"/>
            </p:cNvSpPr>
            <p:nvPr/>
          </p:nvSpPr>
          <p:spPr bwMode="auto">
            <a:xfrm>
              <a:off x="1338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499" name="Rectangle 79"/>
            <p:cNvSpPr>
              <a:spLocks noChangeArrowheads="1"/>
            </p:cNvSpPr>
            <p:nvPr/>
          </p:nvSpPr>
          <p:spPr bwMode="auto">
            <a:xfrm>
              <a:off x="1428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0" name="Rectangle 80"/>
            <p:cNvSpPr>
              <a:spLocks noChangeArrowheads="1"/>
            </p:cNvSpPr>
            <p:nvPr/>
          </p:nvSpPr>
          <p:spPr bwMode="auto">
            <a:xfrm>
              <a:off x="1519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1" name="Rectangle 81"/>
            <p:cNvSpPr>
              <a:spLocks noChangeArrowheads="1"/>
            </p:cNvSpPr>
            <p:nvPr/>
          </p:nvSpPr>
          <p:spPr bwMode="auto">
            <a:xfrm>
              <a:off x="1609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2" name="Rectangle 82"/>
            <p:cNvSpPr>
              <a:spLocks noChangeArrowheads="1"/>
            </p:cNvSpPr>
            <p:nvPr/>
          </p:nvSpPr>
          <p:spPr bwMode="auto">
            <a:xfrm>
              <a:off x="1700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3" name="Rectangle 83"/>
            <p:cNvSpPr>
              <a:spLocks noChangeArrowheads="1"/>
            </p:cNvSpPr>
            <p:nvPr/>
          </p:nvSpPr>
          <p:spPr bwMode="auto">
            <a:xfrm>
              <a:off x="1791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4" name="Rectangle 84"/>
            <p:cNvSpPr>
              <a:spLocks noChangeArrowheads="1"/>
            </p:cNvSpPr>
            <p:nvPr/>
          </p:nvSpPr>
          <p:spPr bwMode="auto">
            <a:xfrm>
              <a:off x="1881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5" name="Rectangle 85"/>
            <p:cNvSpPr>
              <a:spLocks noChangeArrowheads="1"/>
            </p:cNvSpPr>
            <p:nvPr/>
          </p:nvSpPr>
          <p:spPr bwMode="auto">
            <a:xfrm>
              <a:off x="1519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6" name="Rectangle 86"/>
            <p:cNvSpPr>
              <a:spLocks noChangeArrowheads="1"/>
            </p:cNvSpPr>
            <p:nvPr/>
          </p:nvSpPr>
          <p:spPr bwMode="auto">
            <a:xfrm>
              <a:off x="1609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7" name="Rectangle 87"/>
            <p:cNvSpPr>
              <a:spLocks noChangeArrowheads="1"/>
            </p:cNvSpPr>
            <p:nvPr/>
          </p:nvSpPr>
          <p:spPr bwMode="auto">
            <a:xfrm>
              <a:off x="1700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8" name="Rectangle 88"/>
            <p:cNvSpPr>
              <a:spLocks noChangeArrowheads="1"/>
            </p:cNvSpPr>
            <p:nvPr/>
          </p:nvSpPr>
          <p:spPr bwMode="auto">
            <a:xfrm>
              <a:off x="1791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09" name="Rectangle 89"/>
            <p:cNvSpPr>
              <a:spLocks noChangeArrowheads="1"/>
            </p:cNvSpPr>
            <p:nvPr/>
          </p:nvSpPr>
          <p:spPr bwMode="auto">
            <a:xfrm>
              <a:off x="1881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0" name="Rectangle 90"/>
            <p:cNvSpPr>
              <a:spLocks noChangeArrowheads="1"/>
            </p:cNvSpPr>
            <p:nvPr/>
          </p:nvSpPr>
          <p:spPr bwMode="auto">
            <a:xfrm>
              <a:off x="1519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1" name="Rectangle 91"/>
            <p:cNvSpPr>
              <a:spLocks noChangeArrowheads="1"/>
            </p:cNvSpPr>
            <p:nvPr/>
          </p:nvSpPr>
          <p:spPr bwMode="auto">
            <a:xfrm>
              <a:off x="1609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2" name="Rectangle 92"/>
            <p:cNvSpPr>
              <a:spLocks noChangeArrowheads="1"/>
            </p:cNvSpPr>
            <p:nvPr/>
          </p:nvSpPr>
          <p:spPr bwMode="auto">
            <a:xfrm>
              <a:off x="1700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3" name="Rectangle 93"/>
            <p:cNvSpPr>
              <a:spLocks noChangeArrowheads="1"/>
            </p:cNvSpPr>
            <p:nvPr/>
          </p:nvSpPr>
          <p:spPr bwMode="auto">
            <a:xfrm>
              <a:off x="1791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4" name="Rectangle 94"/>
            <p:cNvSpPr>
              <a:spLocks noChangeArrowheads="1"/>
            </p:cNvSpPr>
            <p:nvPr/>
          </p:nvSpPr>
          <p:spPr bwMode="auto">
            <a:xfrm>
              <a:off x="1881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5" name="Rectangle 95"/>
            <p:cNvSpPr>
              <a:spLocks noChangeArrowheads="1"/>
            </p:cNvSpPr>
            <p:nvPr/>
          </p:nvSpPr>
          <p:spPr bwMode="auto">
            <a:xfrm>
              <a:off x="1519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6" name="Rectangle 96"/>
            <p:cNvSpPr>
              <a:spLocks noChangeArrowheads="1"/>
            </p:cNvSpPr>
            <p:nvPr/>
          </p:nvSpPr>
          <p:spPr bwMode="auto">
            <a:xfrm>
              <a:off x="1609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7" name="Rectangle 97"/>
            <p:cNvSpPr>
              <a:spLocks noChangeArrowheads="1"/>
            </p:cNvSpPr>
            <p:nvPr/>
          </p:nvSpPr>
          <p:spPr bwMode="auto">
            <a:xfrm>
              <a:off x="1700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8" name="Rectangle 98"/>
            <p:cNvSpPr>
              <a:spLocks noChangeArrowheads="1"/>
            </p:cNvSpPr>
            <p:nvPr/>
          </p:nvSpPr>
          <p:spPr bwMode="auto">
            <a:xfrm>
              <a:off x="1791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19" name="Rectangle 99"/>
            <p:cNvSpPr>
              <a:spLocks noChangeArrowheads="1"/>
            </p:cNvSpPr>
            <p:nvPr/>
          </p:nvSpPr>
          <p:spPr bwMode="auto">
            <a:xfrm>
              <a:off x="1881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0" name="Rectangle 100"/>
            <p:cNvSpPr>
              <a:spLocks noChangeArrowheads="1"/>
            </p:cNvSpPr>
            <p:nvPr/>
          </p:nvSpPr>
          <p:spPr bwMode="auto">
            <a:xfrm>
              <a:off x="1519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1" name="Rectangle 101"/>
            <p:cNvSpPr>
              <a:spLocks noChangeArrowheads="1"/>
            </p:cNvSpPr>
            <p:nvPr/>
          </p:nvSpPr>
          <p:spPr bwMode="auto">
            <a:xfrm>
              <a:off x="1609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2" name="Rectangle 102"/>
            <p:cNvSpPr>
              <a:spLocks noChangeArrowheads="1"/>
            </p:cNvSpPr>
            <p:nvPr/>
          </p:nvSpPr>
          <p:spPr bwMode="auto">
            <a:xfrm>
              <a:off x="1700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3" name="Rectangle 103"/>
            <p:cNvSpPr>
              <a:spLocks noChangeArrowheads="1"/>
            </p:cNvSpPr>
            <p:nvPr/>
          </p:nvSpPr>
          <p:spPr bwMode="auto">
            <a:xfrm>
              <a:off x="179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4" name="Rectangle 104"/>
            <p:cNvSpPr>
              <a:spLocks noChangeArrowheads="1"/>
            </p:cNvSpPr>
            <p:nvPr/>
          </p:nvSpPr>
          <p:spPr bwMode="auto">
            <a:xfrm>
              <a:off x="188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5" name="Rectangle 105"/>
            <p:cNvSpPr>
              <a:spLocks noChangeArrowheads="1"/>
            </p:cNvSpPr>
            <p:nvPr/>
          </p:nvSpPr>
          <p:spPr bwMode="auto">
            <a:xfrm>
              <a:off x="106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6" name="Rectangle 106"/>
            <p:cNvSpPr>
              <a:spLocks noChangeArrowheads="1"/>
            </p:cNvSpPr>
            <p:nvPr/>
          </p:nvSpPr>
          <p:spPr bwMode="auto">
            <a:xfrm>
              <a:off x="115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7" name="Rectangle 107"/>
            <p:cNvSpPr>
              <a:spLocks noChangeArrowheads="1"/>
            </p:cNvSpPr>
            <p:nvPr/>
          </p:nvSpPr>
          <p:spPr bwMode="auto">
            <a:xfrm>
              <a:off x="1247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8" name="Rectangle 108"/>
            <p:cNvSpPr>
              <a:spLocks noChangeArrowheads="1"/>
            </p:cNvSpPr>
            <p:nvPr/>
          </p:nvSpPr>
          <p:spPr bwMode="auto">
            <a:xfrm>
              <a:off x="1338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29" name="Rectangle 109"/>
            <p:cNvSpPr>
              <a:spLocks noChangeArrowheads="1"/>
            </p:cNvSpPr>
            <p:nvPr/>
          </p:nvSpPr>
          <p:spPr bwMode="auto">
            <a:xfrm>
              <a:off x="1428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0" name="Rectangle 110"/>
            <p:cNvSpPr>
              <a:spLocks noChangeArrowheads="1"/>
            </p:cNvSpPr>
            <p:nvPr/>
          </p:nvSpPr>
          <p:spPr bwMode="auto">
            <a:xfrm>
              <a:off x="106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1" name="Rectangle 111"/>
            <p:cNvSpPr>
              <a:spLocks noChangeArrowheads="1"/>
            </p:cNvSpPr>
            <p:nvPr/>
          </p:nvSpPr>
          <p:spPr bwMode="auto">
            <a:xfrm>
              <a:off x="115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2" name="Rectangle 112"/>
            <p:cNvSpPr>
              <a:spLocks noChangeArrowheads="1"/>
            </p:cNvSpPr>
            <p:nvPr/>
          </p:nvSpPr>
          <p:spPr bwMode="auto">
            <a:xfrm>
              <a:off x="1247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3" name="Rectangle 113"/>
            <p:cNvSpPr>
              <a:spLocks noChangeArrowheads="1"/>
            </p:cNvSpPr>
            <p:nvPr/>
          </p:nvSpPr>
          <p:spPr bwMode="auto">
            <a:xfrm>
              <a:off x="1338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4" name="Rectangle 114"/>
            <p:cNvSpPr>
              <a:spLocks noChangeArrowheads="1"/>
            </p:cNvSpPr>
            <p:nvPr/>
          </p:nvSpPr>
          <p:spPr bwMode="auto">
            <a:xfrm>
              <a:off x="1428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5" name="Rectangle 115"/>
            <p:cNvSpPr>
              <a:spLocks noChangeArrowheads="1"/>
            </p:cNvSpPr>
            <p:nvPr/>
          </p:nvSpPr>
          <p:spPr bwMode="auto">
            <a:xfrm>
              <a:off x="106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6" name="Rectangle 116"/>
            <p:cNvSpPr>
              <a:spLocks noChangeArrowheads="1"/>
            </p:cNvSpPr>
            <p:nvPr/>
          </p:nvSpPr>
          <p:spPr bwMode="auto">
            <a:xfrm>
              <a:off x="115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7" name="Rectangle 117"/>
            <p:cNvSpPr>
              <a:spLocks noChangeArrowheads="1"/>
            </p:cNvSpPr>
            <p:nvPr/>
          </p:nvSpPr>
          <p:spPr bwMode="auto">
            <a:xfrm>
              <a:off x="1247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8" name="Rectangle 118"/>
            <p:cNvSpPr>
              <a:spLocks noChangeArrowheads="1"/>
            </p:cNvSpPr>
            <p:nvPr/>
          </p:nvSpPr>
          <p:spPr bwMode="auto">
            <a:xfrm>
              <a:off x="1338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39" name="Rectangle 119"/>
            <p:cNvSpPr>
              <a:spLocks noChangeArrowheads="1"/>
            </p:cNvSpPr>
            <p:nvPr/>
          </p:nvSpPr>
          <p:spPr bwMode="auto">
            <a:xfrm>
              <a:off x="1428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0" name="Rectangle 120"/>
            <p:cNvSpPr>
              <a:spLocks noChangeArrowheads="1"/>
            </p:cNvSpPr>
            <p:nvPr/>
          </p:nvSpPr>
          <p:spPr bwMode="auto">
            <a:xfrm>
              <a:off x="106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1" name="Rectangle 121"/>
            <p:cNvSpPr>
              <a:spLocks noChangeArrowheads="1"/>
            </p:cNvSpPr>
            <p:nvPr/>
          </p:nvSpPr>
          <p:spPr bwMode="auto">
            <a:xfrm>
              <a:off x="115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2" name="Rectangle 122"/>
            <p:cNvSpPr>
              <a:spLocks noChangeArrowheads="1"/>
            </p:cNvSpPr>
            <p:nvPr/>
          </p:nvSpPr>
          <p:spPr bwMode="auto">
            <a:xfrm>
              <a:off x="1247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3" name="Rectangle 123"/>
            <p:cNvSpPr>
              <a:spLocks noChangeArrowheads="1"/>
            </p:cNvSpPr>
            <p:nvPr/>
          </p:nvSpPr>
          <p:spPr bwMode="auto">
            <a:xfrm>
              <a:off x="1338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4" name="Rectangle 124"/>
            <p:cNvSpPr>
              <a:spLocks noChangeArrowheads="1"/>
            </p:cNvSpPr>
            <p:nvPr/>
          </p:nvSpPr>
          <p:spPr bwMode="auto">
            <a:xfrm>
              <a:off x="1428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5" name="Rectangle 125"/>
            <p:cNvSpPr>
              <a:spLocks noChangeArrowheads="1"/>
            </p:cNvSpPr>
            <p:nvPr/>
          </p:nvSpPr>
          <p:spPr bwMode="auto">
            <a:xfrm>
              <a:off x="106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6" name="Rectangle 126"/>
            <p:cNvSpPr>
              <a:spLocks noChangeArrowheads="1"/>
            </p:cNvSpPr>
            <p:nvPr/>
          </p:nvSpPr>
          <p:spPr bwMode="auto">
            <a:xfrm>
              <a:off x="115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7" name="Rectangle 127"/>
            <p:cNvSpPr>
              <a:spLocks noChangeArrowheads="1"/>
            </p:cNvSpPr>
            <p:nvPr/>
          </p:nvSpPr>
          <p:spPr bwMode="auto">
            <a:xfrm>
              <a:off x="1247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8" name="Rectangle 128"/>
            <p:cNvSpPr>
              <a:spLocks noChangeArrowheads="1"/>
            </p:cNvSpPr>
            <p:nvPr/>
          </p:nvSpPr>
          <p:spPr bwMode="auto">
            <a:xfrm>
              <a:off x="133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49" name="Rectangle 129"/>
            <p:cNvSpPr>
              <a:spLocks noChangeArrowheads="1"/>
            </p:cNvSpPr>
            <p:nvPr/>
          </p:nvSpPr>
          <p:spPr bwMode="auto">
            <a:xfrm>
              <a:off x="142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0" name="Rectangle 130"/>
            <p:cNvSpPr>
              <a:spLocks noChangeArrowheads="1"/>
            </p:cNvSpPr>
            <p:nvPr/>
          </p:nvSpPr>
          <p:spPr bwMode="auto">
            <a:xfrm>
              <a:off x="152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1" name="Rectangle 131"/>
            <p:cNvSpPr>
              <a:spLocks noChangeArrowheads="1"/>
            </p:cNvSpPr>
            <p:nvPr/>
          </p:nvSpPr>
          <p:spPr bwMode="auto">
            <a:xfrm>
              <a:off x="161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2" name="Rectangle 132"/>
            <p:cNvSpPr>
              <a:spLocks noChangeArrowheads="1"/>
            </p:cNvSpPr>
            <p:nvPr/>
          </p:nvSpPr>
          <p:spPr bwMode="auto">
            <a:xfrm>
              <a:off x="1701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3" name="Rectangle 133"/>
            <p:cNvSpPr>
              <a:spLocks noChangeArrowheads="1"/>
            </p:cNvSpPr>
            <p:nvPr/>
          </p:nvSpPr>
          <p:spPr bwMode="auto">
            <a:xfrm>
              <a:off x="179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4" name="Rectangle 134"/>
            <p:cNvSpPr>
              <a:spLocks noChangeArrowheads="1"/>
            </p:cNvSpPr>
            <p:nvPr/>
          </p:nvSpPr>
          <p:spPr bwMode="auto">
            <a:xfrm>
              <a:off x="188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5" name="Rectangle 135"/>
            <p:cNvSpPr>
              <a:spLocks noChangeArrowheads="1"/>
            </p:cNvSpPr>
            <p:nvPr/>
          </p:nvSpPr>
          <p:spPr bwMode="auto">
            <a:xfrm>
              <a:off x="152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6" name="Rectangle 136"/>
            <p:cNvSpPr>
              <a:spLocks noChangeArrowheads="1"/>
            </p:cNvSpPr>
            <p:nvPr/>
          </p:nvSpPr>
          <p:spPr bwMode="auto">
            <a:xfrm>
              <a:off x="161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7" name="Rectangle 137"/>
            <p:cNvSpPr>
              <a:spLocks noChangeArrowheads="1"/>
            </p:cNvSpPr>
            <p:nvPr/>
          </p:nvSpPr>
          <p:spPr bwMode="auto">
            <a:xfrm>
              <a:off x="1701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8" name="Rectangle 138"/>
            <p:cNvSpPr>
              <a:spLocks noChangeArrowheads="1"/>
            </p:cNvSpPr>
            <p:nvPr/>
          </p:nvSpPr>
          <p:spPr bwMode="auto">
            <a:xfrm>
              <a:off x="179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59" name="Rectangle 139"/>
            <p:cNvSpPr>
              <a:spLocks noChangeArrowheads="1"/>
            </p:cNvSpPr>
            <p:nvPr/>
          </p:nvSpPr>
          <p:spPr bwMode="auto">
            <a:xfrm>
              <a:off x="188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0" name="Rectangle 140"/>
            <p:cNvSpPr>
              <a:spLocks noChangeArrowheads="1"/>
            </p:cNvSpPr>
            <p:nvPr/>
          </p:nvSpPr>
          <p:spPr bwMode="auto">
            <a:xfrm>
              <a:off x="152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1" name="Rectangle 141"/>
            <p:cNvSpPr>
              <a:spLocks noChangeArrowheads="1"/>
            </p:cNvSpPr>
            <p:nvPr/>
          </p:nvSpPr>
          <p:spPr bwMode="auto">
            <a:xfrm>
              <a:off x="161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2" name="Rectangle 142"/>
            <p:cNvSpPr>
              <a:spLocks noChangeArrowheads="1"/>
            </p:cNvSpPr>
            <p:nvPr/>
          </p:nvSpPr>
          <p:spPr bwMode="auto">
            <a:xfrm>
              <a:off x="1701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3" name="Rectangle 143"/>
            <p:cNvSpPr>
              <a:spLocks noChangeArrowheads="1"/>
            </p:cNvSpPr>
            <p:nvPr/>
          </p:nvSpPr>
          <p:spPr bwMode="auto">
            <a:xfrm>
              <a:off x="179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4" name="Rectangle 144"/>
            <p:cNvSpPr>
              <a:spLocks noChangeArrowheads="1"/>
            </p:cNvSpPr>
            <p:nvPr/>
          </p:nvSpPr>
          <p:spPr bwMode="auto">
            <a:xfrm>
              <a:off x="188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5" name="Rectangle 145"/>
            <p:cNvSpPr>
              <a:spLocks noChangeArrowheads="1"/>
            </p:cNvSpPr>
            <p:nvPr/>
          </p:nvSpPr>
          <p:spPr bwMode="auto">
            <a:xfrm>
              <a:off x="152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6" name="Rectangle 146"/>
            <p:cNvSpPr>
              <a:spLocks noChangeArrowheads="1"/>
            </p:cNvSpPr>
            <p:nvPr/>
          </p:nvSpPr>
          <p:spPr bwMode="auto">
            <a:xfrm>
              <a:off x="161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7" name="Rectangle 147"/>
            <p:cNvSpPr>
              <a:spLocks noChangeArrowheads="1"/>
            </p:cNvSpPr>
            <p:nvPr/>
          </p:nvSpPr>
          <p:spPr bwMode="auto">
            <a:xfrm>
              <a:off x="1701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8" name="Rectangle 148"/>
            <p:cNvSpPr>
              <a:spLocks noChangeArrowheads="1"/>
            </p:cNvSpPr>
            <p:nvPr/>
          </p:nvSpPr>
          <p:spPr bwMode="auto">
            <a:xfrm>
              <a:off x="179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69" name="Rectangle 149"/>
            <p:cNvSpPr>
              <a:spLocks noChangeArrowheads="1"/>
            </p:cNvSpPr>
            <p:nvPr/>
          </p:nvSpPr>
          <p:spPr bwMode="auto">
            <a:xfrm>
              <a:off x="188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0" name="Rectangle 150"/>
            <p:cNvSpPr>
              <a:spLocks noChangeArrowheads="1"/>
            </p:cNvSpPr>
            <p:nvPr/>
          </p:nvSpPr>
          <p:spPr bwMode="auto">
            <a:xfrm>
              <a:off x="152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1" name="Rectangle 151"/>
            <p:cNvSpPr>
              <a:spLocks noChangeArrowheads="1"/>
            </p:cNvSpPr>
            <p:nvPr/>
          </p:nvSpPr>
          <p:spPr bwMode="auto">
            <a:xfrm>
              <a:off x="161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2" name="Rectangle 152"/>
            <p:cNvSpPr>
              <a:spLocks noChangeArrowheads="1"/>
            </p:cNvSpPr>
            <p:nvPr/>
          </p:nvSpPr>
          <p:spPr bwMode="auto">
            <a:xfrm>
              <a:off x="1701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3" name="Rectangle 153"/>
            <p:cNvSpPr>
              <a:spLocks noChangeArrowheads="1"/>
            </p:cNvSpPr>
            <p:nvPr/>
          </p:nvSpPr>
          <p:spPr bwMode="auto">
            <a:xfrm>
              <a:off x="179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4" name="Rectangle 154"/>
            <p:cNvSpPr>
              <a:spLocks noChangeArrowheads="1"/>
            </p:cNvSpPr>
            <p:nvPr/>
          </p:nvSpPr>
          <p:spPr bwMode="auto">
            <a:xfrm>
              <a:off x="188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5" name="Rectangle 155"/>
            <p:cNvSpPr>
              <a:spLocks noChangeArrowheads="1"/>
            </p:cNvSpPr>
            <p:nvPr/>
          </p:nvSpPr>
          <p:spPr bwMode="auto">
            <a:xfrm>
              <a:off x="1973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6" name="Rectangle 156"/>
            <p:cNvSpPr>
              <a:spLocks noChangeArrowheads="1"/>
            </p:cNvSpPr>
            <p:nvPr/>
          </p:nvSpPr>
          <p:spPr bwMode="auto">
            <a:xfrm>
              <a:off x="2063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7" name="Rectangle 157"/>
            <p:cNvSpPr>
              <a:spLocks noChangeArrowheads="1"/>
            </p:cNvSpPr>
            <p:nvPr/>
          </p:nvSpPr>
          <p:spPr bwMode="auto">
            <a:xfrm>
              <a:off x="2154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8" name="Rectangle 158"/>
            <p:cNvSpPr>
              <a:spLocks noChangeArrowheads="1"/>
            </p:cNvSpPr>
            <p:nvPr/>
          </p:nvSpPr>
          <p:spPr bwMode="auto">
            <a:xfrm>
              <a:off x="2245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79" name="Rectangle 159"/>
            <p:cNvSpPr>
              <a:spLocks noChangeArrowheads="1"/>
            </p:cNvSpPr>
            <p:nvPr/>
          </p:nvSpPr>
          <p:spPr bwMode="auto">
            <a:xfrm>
              <a:off x="2335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0" name="Rectangle 160"/>
            <p:cNvSpPr>
              <a:spLocks noChangeArrowheads="1"/>
            </p:cNvSpPr>
            <p:nvPr/>
          </p:nvSpPr>
          <p:spPr bwMode="auto">
            <a:xfrm>
              <a:off x="1973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1" name="Rectangle 161"/>
            <p:cNvSpPr>
              <a:spLocks noChangeArrowheads="1"/>
            </p:cNvSpPr>
            <p:nvPr/>
          </p:nvSpPr>
          <p:spPr bwMode="auto">
            <a:xfrm>
              <a:off x="2063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2" name="Rectangle 162"/>
            <p:cNvSpPr>
              <a:spLocks noChangeArrowheads="1"/>
            </p:cNvSpPr>
            <p:nvPr/>
          </p:nvSpPr>
          <p:spPr bwMode="auto">
            <a:xfrm>
              <a:off x="2154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3" name="Rectangle 163"/>
            <p:cNvSpPr>
              <a:spLocks noChangeArrowheads="1"/>
            </p:cNvSpPr>
            <p:nvPr/>
          </p:nvSpPr>
          <p:spPr bwMode="auto">
            <a:xfrm>
              <a:off x="2245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4" name="Rectangle 164"/>
            <p:cNvSpPr>
              <a:spLocks noChangeArrowheads="1"/>
            </p:cNvSpPr>
            <p:nvPr/>
          </p:nvSpPr>
          <p:spPr bwMode="auto">
            <a:xfrm>
              <a:off x="2335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5" name="Rectangle 165"/>
            <p:cNvSpPr>
              <a:spLocks noChangeArrowheads="1"/>
            </p:cNvSpPr>
            <p:nvPr/>
          </p:nvSpPr>
          <p:spPr bwMode="auto">
            <a:xfrm>
              <a:off x="1973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6" name="Rectangle 166"/>
            <p:cNvSpPr>
              <a:spLocks noChangeArrowheads="1"/>
            </p:cNvSpPr>
            <p:nvPr/>
          </p:nvSpPr>
          <p:spPr bwMode="auto">
            <a:xfrm>
              <a:off x="2063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7" name="Rectangle 167"/>
            <p:cNvSpPr>
              <a:spLocks noChangeArrowheads="1"/>
            </p:cNvSpPr>
            <p:nvPr/>
          </p:nvSpPr>
          <p:spPr bwMode="auto">
            <a:xfrm>
              <a:off x="2154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8" name="Rectangle 168"/>
            <p:cNvSpPr>
              <a:spLocks noChangeArrowheads="1"/>
            </p:cNvSpPr>
            <p:nvPr/>
          </p:nvSpPr>
          <p:spPr bwMode="auto">
            <a:xfrm>
              <a:off x="2245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89" name="Rectangle 169"/>
            <p:cNvSpPr>
              <a:spLocks noChangeArrowheads="1"/>
            </p:cNvSpPr>
            <p:nvPr/>
          </p:nvSpPr>
          <p:spPr bwMode="auto">
            <a:xfrm>
              <a:off x="2335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0" name="Rectangle 170"/>
            <p:cNvSpPr>
              <a:spLocks noChangeArrowheads="1"/>
            </p:cNvSpPr>
            <p:nvPr/>
          </p:nvSpPr>
          <p:spPr bwMode="auto">
            <a:xfrm>
              <a:off x="1973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1" name="Rectangle 171"/>
            <p:cNvSpPr>
              <a:spLocks noChangeArrowheads="1"/>
            </p:cNvSpPr>
            <p:nvPr/>
          </p:nvSpPr>
          <p:spPr bwMode="auto">
            <a:xfrm>
              <a:off x="2063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2" name="Rectangle 172"/>
            <p:cNvSpPr>
              <a:spLocks noChangeArrowheads="1"/>
            </p:cNvSpPr>
            <p:nvPr/>
          </p:nvSpPr>
          <p:spPr bwMode="auto">
            <a:xfrm>
              <a:off x="2154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3" name="Rectangle 173"/>
            <p:cNvSpPr>
              <a:spLocks noChangeArrowheads="1"/>
            </p:cNvSpPr>
            <p:nvPr/>
          </p:nvSpPr>
          <p:spPr bwMode="auto">
            <a:xfrm>
              <a:off x="2245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4" name="Rectangle 174"/>
            <p:cNvSpPr>
              <a:spLocks noChangeArrowheads="1"/>
            </p:cNvSpPr>
            <p:nvPr/>
          </p:nvSpPr>
          <p:spPr bwMode="auto">
            <a:xfrm>
              <a:off x="2335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5" name="Rectangle 175"/>
            <p:cNvSpPr>
              <a:spLocks noChangeArrowheads="1"/>
            </p:cNvSpPr>
            <p:nvPr/>
          </p:nvSpPr>
          <p:spPr bwMode="auto">
            <a:xfrm>
              <a:off x="1973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6" name="Rectangle 176"/>
            <p:cNvSpPr>
              <a:spLocks noChangeArrowheads="1"/>
            </p:cNvSpPr>
            <p:nvPr/>
          </p:nvSpPr>
          <p:spPr bwMode="auto">
            <a:xfrm>
              <a:off x="2063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7" name="Rectangle 177"/>
            <p:cNvSpPr>
              <a:spLocks noChangeArrowheads="1"/>
            </p:cNvSpPr>
            <p:nvPr/>
          </p:nvSpPr>
          <p:spPr bwMode="auto">
            <a:xfrm>
              <a:off x="2154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8" name="Rectangle 178"/>
            <p:cNvSpPr>
              <a:spLocks noChangeArrowheads="1"/>
            </p:cNvSpPr>
            <p:nvPr/>
          </p:nvSpPr>
          <p:spPr bwMode="auto">
            <a:xfrm>
              <a:off x="2245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599" name="Rectangle 179"/>
            <p:cNvSpPr>
              <a:spLocks noChangeArrowheads="1"/>
            </p:cNvSpPr>
            <p:nvPr/>
          </p:nvSpPr>
          <p:spPr bwMode="auto">
            <a:xfrm>
              <a:off x="2335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0" name="Rectangle 180"/>
            <p:cNvSpPr>
              <a:spLocks noChangeArrowheads="1"/>
            </p:cNvSpPr>
            <p:nvPr/>
          </p:nvSpPr>
          <p:spPr bwMode="auto">
            <a:xfrm>
              <a:off x="1973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1" name="Rectangle 181"/>
            <p:cNvSpPr>
              <a:spLocks noChangeArrowheads="1"/>
            </p:cNvSpPr>
            <p:nvPr/>
          </p:nvSpPr>
          <p:spPr bwMode="auto">
            <a:xfrm>
              <a:off x="2063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2" name="Rectangle 182"/>
            <p:cNvSpPr>
              <a:spLocks noChangeArrowheads="1"/>
            </p:cNvSpPr>
            <p:nvPr/>
          </p:nvSpPr>
          <p:spPr bwMode="auto">
            <a:xfrm>
              <a:off x="2154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3" name="Rectangle 183"/>
            <p:cNvSpPr>
              <a:spLocks noChangeArrowheads="1"/>
            </p:cNvSpPr>
            <p:nvPr/>
          </p:nvSpPr>
          <p:spPr bwMode="auto">
            <a:xfrm>
              <a:off x="2245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4" name="Rectangle 184"/>
            <p:cNvSpPr>
              <a:spLocks noChangeArrowheads="1"/>
            </p:cNvSpPr>
            <p:nvPr/>
          </p:nvSpPr>
          <p:spPr bwMode="auto">
            <a:xfrm>
              <a:off x="2335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5" name="Rectangle 185"/>
            <p:cNvSpPr>
              <a:spLocks noChangeArrowheads="1"/>
            </p:cNvSpPr>
            <p:nvPr/>
          </p:nvSpPr>
          <p:spPr bwMode="auto">
            <a:xfrm>
              <a:off x="1973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6" name="Rectangle 186"/>
            <p:cNvSpPr>
              <a:spLocks noChangeArrowheads="1"/>
            </p:cNvSpPr>
            <p:nvPr/>
          </p:nvSpPr>
          <p:spPr bwMode="auto">
            <a:xfrm>
              <a:off x="2063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7" name="Rectangle 187"/>
            <p:cNvSpPr>
              <a:spLocks noChangeArrowheads="1"/>
            </p:cNvSpPr>
            <p:nvPr/>
          </p:nvSpPr>
          <p:spPr bwMode="auto">
            <a:xfrm>
              <a:off x="2154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8" name="Rectangle 188"/>
            <p:cNvSpPr>
              <a:spLocks noChangeArrowheads="1"/>
            </p:cNvSpPr>
            <p:nvPr/>
          </p:nvSpPr>
          <p:spPr bwMode="auto">
            <a:xfrm>
              <a:off x="2245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09" name="Rectangle 189"/>
            <p:cNvSpPr>
              <a:spLocks noChangeArrowheads="1"/>
            </p:cNvSpPr>
            <p:nvPr/>
          </p:nvSpPr>
          <p:spPr bwMode="auto">
            <a:xfrm>
              <a:off x="2335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0" name="Rectangle 190"/>
            <p:cNvSpPr>
              <a:spLocks noChangeArrowheads="1"/>
            </p:cNvSpPr>
            <p:nvPr/>
          </p:nvSpPr>
          <p:spPr bwMode="auto">
            <a:xfrm>
              <a:off x="1973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1" name="Rectangle 191"/>
            <p:cNvSpPr>
              <a:spLocks noChangeArrowheads="1"/>
            </p:cNvSpPr>
            <p:nvPr/>
          </p:nvSpPr>
          <p:spPr bwMode="auto">
            <a:xfrm>
              <a:off x="2063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2" name="Rectangle 192"/>
            <p:cNvSpPr>
              <a:spLocks noChangeArrowheads="1"/>
            </p:cNvSpPr>
            <p:nvPr/>
          </p:nvSpPr>
          <p:spPr bwMode="auto">
            <a:xfrm>
              <a:off x="2154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3" name="Rectangle 193"/>
            <p:cNvSpPr>
              <a:spLocks noChangeArrowheads="1"/>
            </p:cNvSpPr>
            <p:nvPr/>
          </p:nvSpPr>
          <p:spPr bwMode="auto">
            <a:xfrm>
              <a:off x="2245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4" name="Rectangle 194"/>
            <p:cNvSpPr>
              <a:spLocks noChangeArrowheads="1"/>
            </p:cNvSpPr>
            <p:nvPr/>
          </p:nvSpPr>
          <p:spPr bwMode="auto">
            <a:xfrm>
              <a:off x="2335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5" name="Rectangle 195"/>
            <p:cNvSpPr>
              <a:spLocks noChangeArrowheads="1"/>
            </p:cNvSpPr>
            <p:nvPr/>
          </p:nvSpPr>
          <p:spPr bwMode="auto">
            <a:xfrm>
              <a:off x="1973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6" name="Rectangle 196"/>
            <p:cNvSpPr>
              <a:spLocks noChangeArrowheads="1"/>
            </p:cNvSpPr>
            <p:nvPr/>
          </p:nvSpPr>
          <p:spPr bwMode="auto">
            <a:xfrm>
              <a:off x="2063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7" name="Rectangle 197"/>
            <p:cNvSpPr>
              <a:spLocks noChangeArrowheads="1"/>
            </p:cNvSpPr>
            <p:nvPr/>
          </p:nvSpPr>
          <p:spPr bwMode="auto">
            <a:xfrm>
              <a:off x="2154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8" name="Rectangle 198"/>
            <p:cNvSpPr>
              <a:spLocks noChangeArrowheads="1"/>
            </p:cNvSpPr>
            <p:nvPr/>
          </p:nvSpPr>
          <p:spPr bwMode="auto">
            <a:xfrm>
              <a:off x="2245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19" name="Rectangle 199"/>
            <p:cNvSpPr>
              <a:spLocks noChangeArrowheads="1"/>
            </p:cNvSpPr>
            <p:nvPr/>
          </p:nvSpPr>
          <p:spPr bwMode="auto">
            <a:xfrm>
              <a:off x="2335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0" name="Rectangle 200"/>
            <p:cNvSpPr>
              <a:spLocks noChangeArrowheads="1"/>
            </p:cNvSpPr>
            <p:nvPr/>
          </p:nvSpPr>
          <p:spPr bwMode="auto">
            <a:xfrm>
              <a:off x="1973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1" name="Rectangle 201"/>
            <p:cNvSpPr>
              <a:spLocks noChangeArrowheads="1"/>
            </p:cNvSpPr>
            <p:nvPr/>
          </p:nvSpPr>
          <p:spPr bwMode="auto">
            <a:xfrm>
              <a:off x="2063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2" name="Rectangle 202"/>
            <p:cNvSpPr>
              <a:spLocks noChangeArrowheads="1"/>
            </p:cNvSpPr>
            <p:nvPr/>
          </p:nvSpPr>
          <p:spPr bwMode="auto">
            <a:xfrm>
              <a:off x="2154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3" name="Rectangle 203"/>
            <p:cNvSpPr>
              <a:spLocks noChangeArrowheads="1"/>
            </p:cNvSpPr>
            <p:nvPr/>
          </p:nvSpPr>
          <p:spPr bwMode="auto">
            <a:xfrm>
              <a:off x="2245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4" name="Rectangle 204"/>
            <p:cNvSpPr>
              <a:spLocks noChangeArrowheads="1"/>
            </p:cNvSpPr>
            <p:nvPr/>
          </p:nvSpPr>
          <p:spPr bwMode="auto">
            <a:xfrm>
              <a:off x="2335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5" name="Rectangle 205"/>
            <p:cNvSpPr>
              <a:spLocks noChangeArrowheads="1"/>
            </p:cNvSpPr>
            <p:nvPr/>
          </p:nvSpPr>
          <p:spPr bwMode="auto">
            <a:xfrm>
              <a:off x="1520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6" name="Rectangle 206"/>
            <p:cNvSpPr>
              <a:spLocks noChangeArrowheads="1"/>
            </p:cNvSpPr>
            <p:nvPr/>
          </p:nvSpPr>
          <p:spPr bwMode="auto">
            <a:xfrm>
              <a:off x="1610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7" name="Rectangle 207"/>
            <p:cNvSpPr>
              <a:spLocks noChangeArrowheads="1"/>
            </p:cNvSpPr>
            <p:nvPr/>
          </p:nvSpPr>
          <p:spPr bwMode="auto">
            <a:xfrm>
              <a:off x="1701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8" name="Rectangle 208"/>
            <p:cNvSpPr>
              <a:spLocks noChangeArrowheads="1"/>
            </p:cNvSpPr>
            <p:nvPr/>
          </p:nvSpPr>
          <p:spPr bwMode="auto">
            <a:xfrm>
              <a:off x="1792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29" name="Rectangle 209"/>
            <p:cNvSpPr>
              <a:spLocks noChangeArrowheads="1"/>
            </p:cNvSpPr>
            <p:nvPr/>
          </p:nvSpPr>
          <p:spPr bwMode="auto">
            <a:xfrm>
              <a:off x="1882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0" name="Rectangle 210"/>
            <p:cNvSpPr>
              <a:spLocks noChangeArrowheads="1"/>
            </p:cNvSpPr>
            <p:nvPr/>
          </p:nvSpPr>
          <p:spPr bwMode="auto">
            <a:xfrm>
              <a:off x="1520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1" name="Rectangle 211"/>
            <p:cNvSpPr>
              <a:spLocks noChangeArrowheads="1"/>
            </p:cNvSpPr>
            <p:nvPr/>
          </p:nvSpPr>
          <p:spPr bwMode="auto">
            <a:xfrm>
              <a:off x="1610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2" name="Rectangle 212"/>
            <p:cNvSpPr>
              <a:spLocks noChangeArrowheads="1"/>
            </p:cNvSpPr>
            <p:nvPr/>
          </p:nvSpPr>
          <p:spPr bwMode="auto">
            <a:xfrm>
              <a:off x="1701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3" name="Rectangle 213"/>
            <p:cNvSpPr>
              <a:spLocks noChangeArrowheads="1"/>
            </p:cNvSpPr>
            <p:nvPr/>
          </p:nvSpPr>
          <p:spPr bwMode="auto">
            <a:xfrm>
              <a:off x="1792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4" name="Rectangle 214"/>
            <p:cNvSpPr>
              <a:spLocks noChangeArrowheads="1"/>
            </p:cNvSpPr>
            <p:nvPr/>
          </p:nvSpPr>
          <p:spPr bwMode="auto">
            <a:xfrm>
              <a:off x="1882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5" name="Rectangle 215"/>
            <p:cNvSpPr>
              <a:spLocks noChangeArrowheads="1"/>
            </p:cNvSpPr>
            <p:nvPr/>
          </p:nvSpPr>
          <p:spPr bwMode="auto">
            <a:xfrm>
              <a:off x="1520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6" name="Rectangle 216"/>
            <p:cNvSpPr>
              <a:spLocks noChangeArrowheads="1"/>
            </p:cNvSpPr>
            <p:nvPr/>
          </p:nvSpPr>
          <p:spPr bwMode="auto">
            <a:xfrm>
              <a:off x="1610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7" name="Rectangle 217"/>
            <p:cNvSpPr>
              <a:spLocks noChangeArrowheads="1"/>
            </p:cNvSpPr>
            <p:nvPr/>
          </p:nvSpPr>
          <p:spPr bwMode="auto">
            <a:xfrm>
              <a:off x="1701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8" name="Rectangle 218"/>
            <p:cNvSpPr>
              <a:spLocks noChangeArrowheads="1"/>
            </p:cNvSpPr>
            <p:nvPr/>
          </p:nvSpPr>
          <p:spPr bwMode="auto">
            <a:xfrm>
              <a:off x="1792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39" name="Rectangle 219"/>
            <p:cNvSpPr>
              <a:spLocks noChangeArrowheads="1"/>
            </p:cNvSpPr>
            <p:nvPr/>
          </p:nvSpPr>
          <p:spPr bwMode="auto">
            <a:xfrm>
              <a:off x="1882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0" name="Rectangle 220"/>
            <p:cNvSpPr>
              <a:spLocks noChangeArrowheads="1"/>
            </p:cNvSpPr>
            <p:nvPr/>
          </p:nvSpPr>
          <p:spPr bwMode="auto">
            <a:xfrm>
              <a:off x="152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1" name="Rectangle 221"/>
            <p:cNvSpPr>
              <a:spLocks noChangeArrowheads="1"/>
            </p:cNvSpPr>
            <p:nvPr/>
          </p:nvSpPr>
          <p:spPr bwMode="auto">
            <a:xfrm>
              <a:off x="161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2" name="Rectangle 222"/>
            <p:cNvSpPr>
              <a:spLocks noChangeArrowheads="1"/>
            </p:cNvSpPr>
            <p:nvPr/>
          </p:nvSpPr>
          <p:spPr bwMode="auto">
            <a:xfrm>
              <a:off x="1701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3" name="Rectangle 223"/>
            <p:cNvSpPr>
              <a:spLocks noChangeArrowheads="1"/>
            </p:cNvSpPr>
            <p:nvPr/>
          </p:nvSpPr>
          <p:spPr bwMode="auto">
            <a:xfrm>
              <a:off x="1792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4" name="Rectangle 224"/>
            <p:cNvSpPr>
              <a:spLocks noChangeArrowheads="1"/>
            </p:cNvSpPr>
            <p:nvPr/>
          </p:nvSpPr>
          <p:spPr bwMode="auto">
            <a:xfrm>
              <a:off x="1882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5" name="Rectangle 225"/>
            <p:cNvSpPr>
              <a:spLocks noChangeArrowheads="1"/>
            </p:cNvSpPr>
            <p:nvPr/>
          </p:nvSpPr>
          <p:spPr bwMode="auto">
            <a:xfrm>
              <a:off x="152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6" name="Rectangle 226"/>
            <p:cNvSpPr>
              <a:spLocks noChangeArrowheads="1"/>
            </p:cNvSpPr>
            <p:nvPr/>
          </p:nvSpPr>
          <p:spPr bwMode="auto">
            <a:xfrm>
              <a:off x="161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7" name="Rectangle 227"/>
            <p:cNvSpPr>
              <a:spLocks noChangeArrowheads="1"/>
            </p:cNvSpPr>
            <p:nvPr/>
          </p:nvSpPr>
          <p:spPr bwMode="auto">
            <a:xfrm>
              <a:off x="1701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8" name="Rectangle 228"/>
            <p:cNvSpPr>
              <a:spLocks noChangeArrowheads="1"/>
            </p:cNvSpPr>
            <p:nvPr/>
          </p:nvSpPr>
          <p:spPr bwMode="auto">
            <a:xfrm>
              <a:off x="1792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649" name="Rectangle 229"/>
            <p:cNvSpPr>
              <a:spLocks noChangeArrowheads="1"/>
            </p:cNvSpPr>
            <p:nvPr/>
          </p:nvSpPr>
          <p:spPr bwMode="auto">
            <a:xfrm>
              <a:off x="1882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30"/>
          <p:cNvGrpSpPr>
            <a:grpSpLocks/>
          </p:cNvGrpSpPr>
          <p:nvPr/>
        </p:nvGrpSpPr>
        <p:grpSpPr bwMode="auto">
          <a:xfrm>
            <a:off x="5219700" y="2362200"/>
            <a:ext cx="2738438" cy="3457575"/>
            <a:chOff x="3197" y="1479"/>
            <a:chExt cx="1725" cy="2178"/>
          </a:xfrm>
        </p:grpSpPr>
        <p:grpSp>
          <p:nvGrpSpPr>
            <p:cNvPr id="74117" name="Group 231"/>
            <p:cNvGrpSpPr>
              <a:grpSpLocks/>
            </p:cNvGrpSpPr>
            <p:nvPr/>
          </p:nvGrpSpPr>
          <p:grpSpPr bwMode="auto">
            <a:xfrm>
              <a:off x="3379" y="1661"/>
              <a:ext cx="1360" cy="1815"/>
              <a:chOff x="1066" y="1706"/>
              <a:chExt cx="1360" cy="1815"/>
            </a:xfrm>
          </p:grpSpPr>
          <p:sp>
            <p:nvSpPr>
              <p:cNvPr id="74200" name="Rectangle 232"/>
              <p:cNvSpPr>
                <a:spLocks noChangeArrowheads="1"/>
              </p:cNvSpPr>
              <p:nvPr/>
            </p:nvSpPr>
            <p:spPr bwMode="auto">
              <a:xfrm>
                <a:off x="1066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01" name="Rectangle 233"/>
              <p:cNvSpPr>
                <a:spLocks noChangeArrowheads="1"/>
              </p:cNvSpPr>
              <p:nvPr/>
            </p:nvSpPr>
            <p:spPr bwMode="auto">
              <a:xfrm>
                <a:off x="1156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02" name="Rectangle 234"/>
              <p:cNvSpPr>
                <a:spLocks noChangeArrowheads="1"/>
              </p:cNvSpPr>
              <p:nvPr/>
            </p:nvSpPr>
            <p:spPr bwMode="auto">
              <a:xfrm>
                <a:off x="1247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03" name="Rectangle 235"/>
              <p:cNvSpPr>
                <a:spLocks noChangeArrowheads="1"/>
              </p:cNvSpPr>
              <p:nvPr/>
            </p:nvSpPr>
            <p:spPr bwMode="auto">
              <a:xfrm>
                <a:off x="1338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04" name="Rectangle 236"/>
              <p:cNvSpPr>
                <a:spLocks noChangeArrowheads="1"/>
              </p:cNvSpPr>
              <p:nvPr/>
            </p:nvSpPr>
            <p:spPr bwMode="auto">
              <a:xfrm>
                <a:off x="1428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05" name="Rectangle 237"/>
              <p:cNvSpPr>
                <a:spLocks noChangeArrowheads="1"/>
              </p:cNvSpPr>
              <p:nvPr/>
            </p:nvSpPr>
            <p:spPr bwMode="auto">
              <a:xfrm>
                <a:off x="1066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06" name="Rectangle 238"/>
              <p:cNvSpPr>
                <a:spLocks noChangeArrowheads="1"/>
              </p:cNvSpPr>
              <p:nvPr/>
            </p:nvSpPr>
            <p:spPr bwMode="auto">
              <a:xfrm>
                <a:off x="1156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07" name="Rectangle 239"/>
              <p:cNvSpPr>
                <a:spLocks noChangeArrowheads="1"/>
              </p:cNvSpPr>
              <p:nvPr/>
            </p:nvSpPr>
            <p:spPr bwMode="auto">
              <a:xfrm>
                <a:off x="1247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08" name="Rectangle 240"/>
              <p:cNvSpPr>
                <a:spLocks noChangeArrowheads="1"/>
              </p:cNvSpPr>
              <p:nvPr/>
            </p:nvSpPr>
            <p:spPr bwMode="auto">
              <a:xfrm>
                <a:off x="1338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09" name="Rectangle 241"/>
              <p:cNvSpPr>
                <a:spLocks noChangeArrowheads="1"/>
              </p:cNvSpPr>
              <p:nvPr/>
            </p:nvSpPr>
            <p:spPr bwMode="auto">
              <a:xfrm>
                <a:off x="1428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0" name="Rectangle 242"/>
              <p:cNvSpPr>
                <a:spLocks noChangeArrowheads="1"/>
              </p:cNvSpPr>
              <p:nvPr/>
            </p:nvSpPr>
            <p:spPr bwMode="auto">
              <a:xfrm>
                <a:off x="1066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1" name="Rectangle 243"/>
              <p:cNvSpPr>
                <a:spLocks noChangeArrowheads="1"/>
              </p:cNvSpPr>
              <p:nvPr/>
            </p:nvSpPr>
            <p:spPr bwMode="auto">
              <a:xfrm>
                <a:off x="1156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2" name="Rectangle 244"/>
              <p:cNvSpPr>
                <a:spLocks noChangeArrowheads="1"/>
              </p:cNvSpPr>
              <p:nvPr/>
            </p:nvSpPr>
            <p:spPr bwMode="auto">
              <a:xfrm>
                <a:off x="1247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3" name="Rectangle 245"/>
              <p:cNvSpPr>
                <a:spLocks noChangeArrowheads="1"/>
              </p:cNvSpPr>
              <p:nvPr/>
            </p:nvSpPr>
            <p:spPr bwMode="auto">
              <a:xfrm>
                <a:off x="1338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4" name="Rectangle 246"/>
              <p:cNvSpPr>
                <a:spLocks noChangeArrowheads="1"/>
              </p:cNvSpPr>
              <p:nvPr/>
            </p:nvSpPr>
            <p:spPr bwMode="auto">
              <a:xfrm>
                <a:off x="1428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5" name="Rectangle 247"/>
              <p:cNvSpPr>
                <a:spLocks noChangeArrowheads="1"/>
              </p:cNvSpPr>
              <p:nvPr/>
            </p:nvSpPr>
            <p:spPr bwMode="auto">
              <a:xfrm>
                <a:off x="1066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6" name="Rectangle 248"/>
              <p:cNvSpPr>
                <a:spLocks noChangeArrowheads="1"/>
              </p:cNvSpPr>
              <p:nvPr/>
            </p:nvSpPr>
            <p:spPr bwMode="auto">
              <a:xfrm>
                <a:off x="1156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7" name="Rectangle 249"/>
              <p:cNvSpPr>
                <a:spLocks noChangeArrowheads="1"/>
              </p:cNvSpPr>
              <p:nvPr/>
            </p:nvSpPr>
            <p:spPr bwMode="auto">
              <a:xfrm>
                <a:off x="1247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8" name="Rectangle 250"/>
              <p:cNvSpPr>
                <a:spLocks noChangeArrowheads="1"/>
              </p:cNvSpPr>
              <p:nvPr/>
            </p:nvSpPr>
            <p:spPr bwMode="auto">
              <a:xfrm>
                <a:off x="1338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19" name="Rectangle 251"/>
              <p:cNvSpPr>
                <a:spLocks noChangeArrowheads="1"/>
              </p:cNvSpPr>
              <p:nvPr/>
            </p:nvSpPr>
            <p:spPr bwMode="auto">
              <a:xfrm>
                <a:off x="1428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0" name="Rectangle 252"/>
              <p:cNvSpPr>
                <a:spLocks noChangeArrowheads="1"/>
              </p:cNvSpPr>
              <p:nvPr/>
            </p:nvSpPr>
            <p:spPr bwMode="auto">
              <a:xfrm>
                <a:off x="1066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1" name="Rectangle 253"/>
              <p:cNvSpPr>
                <a:spLocks noChangeArrowheads="1"/>
              </p:cNvSpPr>
              <p:nvPr/>
            </p:nvSpPr>
            <p:spPr bwMode="auto">
              <a:xfrm>
                <a:off x="1156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2" name="Rectangle 254"/>
              <p:cNvSpPr>
                <a:spLocks noChangeArrowheads="1"/>
              </p:cNvSpPr>
              <p:nvPr/>
            </p:nvSpPr>
            <p:spPr bwMode="auto">
              <a:xfrm>
                <a:off x="1247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3" name="Rectangle 255"/>
              <p:cNvSpPr>
                <a:spLocks noChangeArrowheads="1"/>
              </p:cNvSpPr>
              <p:nvPr/>
            </p:nvSpPr>
            <p:spPr bwMode="auto">
              <a:xfrm>
                <a:off x="1338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4" name="Rectangle 256"/>
              <p:cNvSpPr>
                <a:spLocks noChangeArrowheads="1"/>
              </p:cNvSpPr>
              <p:nvPr/>
            </p:nvSpPr>
            <p:spPr bwMode="auto">
              <a:xfrm>
                <a:off x="1428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5" name="Rectangle 257"/>
              <p:cNvSpPr>
                <a:spLocks noChangeArrowheads="1"/>
              </p:cNvSpPr>
              <p:nvPr/>
            </p:nvSpPr>
            <p:spPr bwMode="auto">
              <a:xfrm>
                <a:off x="1520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6" name="Rectangle 258"/>
              <p:cNvSpPr>
                <a:spLocks noChangeArrowheads="1"/>
              </p:cNvSpPr>
              <p:nvPr/>
            </p:nvSpPr>
            <p:spPr bwMode="auto">
              <a:xfrm>
                <a:off x="1610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7" name="Rectangle 259"/>
              <p:cNvSpPr>
                <a:spLocks noChangeArrowheads="1"/>
              </p:cNvSpPr>
              <p:nvPr/>
            </p:nvSpPr>
            <p:spPr bwMode="auto">
              <a:xfrm>
                <a:off x="1701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8" name="Rectangle 260"/>
              <p:cNvSpPr>
                <a:spLocks noChangeArrowheads="1"/>
              </p:cNvSpPr>
              <p:nvPr/>
            </p:nvSpPr>
            <p:spPr bwMode="auto">
              <a:xfrm>
                <a:off x="1792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29" name="Rectangle 261"/>
              <p:cNvSpPr>
                <a:spLocks noChangeArrowheads="1"/>
              </p:cNvSpPr>
              <p:nvPr/>
            </p:nvSpPr>
            <p:spPr bwMode="auto">
              <a:xfrm>
                <a:off x="1882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0" name="Rectangle 262"/>
              <p:cNvSpPr>
                <a:spLocks noChangeArrowheads="1"/>
              </p:cNvSpPr>
              <p:nvPr/>
            </p:nvSpPr>
            <p:spPr bwMode="auto">
              <a:xfrm>
                <a:off x="1520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1" name="Rectangle 263"/>
              <p:cNvSpPr>
                <a:spLocks noChangeArrowheads="1"/>
              </p:cNvSpPr>
              <p:nvPr/>
            </p:nvSpPr>
            <p:spPr bwMode="auto">
              <a:xfrm>
                <a:off x="1610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2" name="Rectangle 264"/>
              <p:cNvSpPr>
                <a:spLocks noChangeArrowheads="1"/>
              </p:cNvSpPr>
              <p:nvPr/>
            </p:nvSpPr>
            <p:spPr bwMode="auto">
              <a:xfrm>
                <a:off x="1701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3" name="Rectangle 265"/>
              <p:cNvSpPr>
                <a:spLocks noChangeArrowheads="1"/>
              </p:cNvSpPr>
              <p:nvPr/>
            </p:nvSpPr>
            <p:spPr bwMode="auto">
              <a:xfrm>
                <a:off x="1792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4" name="Rectangle 266"/>
              <p:cNvSpPr>
                <a:spLocks noChangeArrowheads="1"/>
              </p:cNvSpPr>
              <p:nvPr/>
            </p:nvSpPr>
            <p:spPr bwMode="auto">
              <a:xfrm>
                <a:off x="1882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5" name="Rectangle 267"/>
              <p:cNvSpPr>
                <a:spLocks noChangeArrowheads="1"/>
              </p:cNvSpPr>
              <p:nvPr/>
            </p:nvSpPr>
            <p:spPr bwMode="auto">
              <a:xfrm>
                <a:off x="1520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6" name="Rectangle 268"/>
              <p:cNvSpPr>
                <a:spLocks noChangeArrowheads="1"/>
              </p:cNvSpPr>
              <p:nvPr/>
            </p:nvSpPr>
            <p:spPr bwMode="auto">
              <a:xfrm>
                <a:off x="1610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7" name="Rectangle 269"/>
              <p:cNvSpPr>
                <a:spLocks noChangeArrowheads="1"/>
              </p:cNvSpPr>
              <p:nvPr/>
            </p:nvSpPr>
            <p:spPr bwMode="auto">
              <a:xfrm>
                <a:off x="1701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8" name="Rectangle 270"/>
              <p:cNvSpPr>
                <a:spLocks noChangeArrowheads="1"/>
              </p:cNvSpPr>
              <p:nvPr/>
            </p:nvSpPr>
            <p:spPr bwMode="auto">
              <a:xfrm>
                <a:off x="1792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39" name="Rectangle 271"/>
              <p:cNvSpPr>
                <a:spLocks noChangeArrowheads="1"/>
              </p:cNvSpPr>
              <p:nvPr/>
            </p:nvSpPr>
            <p:spPr bwMode="auto">
              <a:xfrm>
                <a:off x="1882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0" name="Rectangle 272"/>
              <p:cNvSpPr>
                <a:spLocks noChangeArrowheads="1"/>
              </p:cNvSpPr>
              <p:nvPr/>
            </p:nvSpPr>
            <p:spPr bwMode="auto">
              <a:xfrm>
                <a:off x="1520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1" name="Rectangle 273"/>
              <p:cNvSpPr>
                <a:spLocks noChangeArrowheads="1"/>
              </p:cNvSpPr>
              <p:nvPr/>
            </p:nvSpPr>
            <p:spPr bwMode="auto">
              <a:xfrm>
                <a:off x="1610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2" name="Rectangle 274"/>
              <p:cNvSpPr>
                <a:spLocks noChangeArrowheads="1"/>
              </p:cNvSpPr>
              <p:nvPr/>
            </p:nvSpPr>
            <p:spPr bwMode="auto">
              <a:xfrm>
                <a:off x="1701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3" name="Rectangle 275"/>
              <p:cNvSpPr>
                <a:spLocks noChangeArrowheads="1"/>
              </p:cNvSpPr>
              <p:nvPr/>
            </p:nvSpPr>
            <p:spPr bwMode="auto">
              <a:xfrm>
                <a:off x="1792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4" name="Rectangle 276"/>
              <p:cNvSpPr>
                <a:spLocks noChangeArrowheads="1"/>
              </p:cNvSpPr>
              <p:nvPr/>
            </p:nvSpPr>
            <p:spPr bwMode="auto">
              <a:xfrm>
                <a:off x="1882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5" name="Rectangle 277"/>
              <p:cNvSpPr>
                <a:spLocks noChangeArrowheads="1"/>
              </p:cNvSpPr>
              <p:nvPr/>
            </p:nvSpPr>
            <p:spPr bwMode="auto">
              <a:xfrm>
                <a:off x="1520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6" name="Rectangle 278"/>
              <p:cNvSpPr>
                <a:spLocks noChangeArrowheads="1"/>
              </p:cNvSpPr>
              <p:nvPr/>
            </p:nvSpPr>
            <p:spPr bwMode="auto">
              <a:xfrm>
                <a:off x="1610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7" name="Rectangle 279"/>
              <p:cNvSpPr>
                <a:spLocks noChangeArrowheads="1"/>
              </p:cNvSpPr>
              <p:nvPr/>
            </p:nvSpPr>
            <p:spPr bwMode="auto">
              <a:xfrm>
                <a:off x="1701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8" name="Rectangle 280"/>
              <p:cNvSpPr>
                <a:spLocks noChangeArrowheads="1"/>
              </p:cNvSpPr>
              <p:nvPr/>
            </p:nvSpPr>
            <p:spPr bwMode="auto">
              <a:xfrm>
                <a:off x="1792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49" name="Rectangle 281"/>
              <p:cNvSpPr>
                <a:spLocks noChangeArrowheads="1"/>
              </p:cNvSpPr>
              <p:nvPr/>
            </p:nvSpPr>
            <p:spPr bwMode="auto">
              <a:xfrm>
                <a:off x="1882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0" name="Rectangle 282"/>
              <p:cNvSpPr>
                <a:spLocks noChangeArrowheads="1"/>
              </p:cNvSpPr>
              <p:nvPr/>
            </p:nvSpPr>
            <p:spPr bwMode="auto">
              <a:xfrm>
                <a:off x="1066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1" name="Rectangle 283"/>
              <p:cNvSpPr>
                <a:spLocks noChangeArrowheads="1"/>
              </p:cNvSpPr>
              <p:nvPr/>
            </p:nvSpPr>
            <p:spPr bwMode="auto">
              <a:xfrm>
                <a:off x="1156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2" name="Rectangle 284"/>
              <p:cNvSpPr>
                <a:spLocks noChangeArrowheads="1"/>
              </p:cNvSpPr>
              <p:nvPr/>
            </p:nvSpPr>
            <p:spPr bwMode="auto">
              <a:xfrm>
                <a:off x="1247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3" name="Rectangle 285"/>
              <p:cNvSpPr>
                <a:spLocks noChangeArrowheads="1"/>
              </p:cNvSpPr>
              <p:nvPr/>
            </p:nvSpPr>
            <p:spPr bwMode="auto">
              <a:xfrm>
                <a:off x="1338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4" name="Rectangle 286"/>
              <p:cNvSpPr>
                <a:spLocks noChangeArrowheads="1"/>
              </p:cNvSpPr>
              <p:nvPr/>
            </p:nvSpPr>
            <p:spPr bwMode="auto">
              <a:xfrm>
                <a:off x="1428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5" name="Rectangle 287"/>
              <p:cNvSpPr>
                <a:spLocks noChangeArrowheads="1"/>
              </p:cNvSpPr>
              <p:nvPr/>
            </p:nvSpPr>
            <p:spPr bwMode="auto">
              <a:xfrm>
                <a:off x="1066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6" name="Rectangle 288"/>
              <p:cNvSpPr>
                <a:spLocks noChangeArrowheads="1"/>
              </p:cNvSpPr>
              <p:nvPr/>
            </p:nvSpPr>
            <p:spPr bwMode="auto">
              <a:xfrm>
                <a:off x="1156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7" name="Rectangle 289"/>
              <p:cNvSpPr>
                <a:spLocks noChangeArrowheads="1"/>
              </p:cNvSpPr>
              <p:nvPr/>
            </p:nvSpPr>
            <p:spPr bwMode="auto">
              <a:xfrm>
                <a:off x="1247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8" name="Rectangle 290"/>
              <p:cNvSpPr>
                <a:spLocks noChangeArrowheads="1"/>
              </p:cNvSpPr>
              <p:nvPr/>
            </p:nvSpPr>
            <p:spPr bwMode="auto">
              <a:xfrm>
                <a:off x="1338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59" name="Rectangle 291"/>
              <p:cNvSpPr>
                <a:spLocks noChangeArrowheads="1"/>
              </p:cNvSpPr>
              <p:nvPr/>
            </p:nvSpPr>
            <p:spPr bwMode="auto">
              <a:xfrm>
                <a:off x="1428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0" name="Rectangle 292"/>
              <p:cNvSpPr>
                <a:spLocks noChangeArrowheads="1"/>
              </p:cNvSpPr>
              <p:nvPr/>
            </p:nvSpPr>
            <p:spPr bwMode="auto">
              <a:xfrm>
                <a:off x="1066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1" name="Rectangle 293"/>
              <p:cNvSpPr>
                <a:spLocks noChangeArrowheads="1"/>
              </p:cNvSpPr>
              <p:nvPr/>
            </p:nvSpPr>
            <p:spPr bwMode="auto">
              <a:xfrm>
                <a:off x="1156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2" name="Rectangle 294"/>
              <p:cNvSpPr>
                <a:spLocks noChangeArrowheads="1"/>
              </p:cNvSpPr>
              <p:nvPr/>
            </p:nvSpPr>
            <p:spPr bwMode="auto">
              <a:xfrm>
                <a:off x="1247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3" name="Rectangle 295"/>
              <p:cNvSpPr>
                <a:spLocks noChangeArrowheads="1"/>
              </p:cNvSpPr>
              <p:nvPr/>
            </p:nvSpPr>
            <p:spPr bwMode="auto">
              <a:xfrm>
                <a:off x="1338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4" name="Rectangle 296"/>
              <p:cNvSpPr>
                <a:spLocks noChangeArrowheads="1"/>
              </p:cNvSpPr>
              <p:nvPr/>
            </p:nvSpPr>
            <p:spPr bwMode="auto">
              <a:xfrm>
                <a:off x="1428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5" name="Rectangle 297"/>
              <p:cNvSpPr>
                <a:spLocks noChangeArrowheads="1"/>
              </p:cNvSpPr>
              <p:nvPr/>
            </p:nvSpPr>
            <p:spPr bwMode="auto">
              <a:xfrm>
                <a:off x="1066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6" name="Rectangle 298"/>
              <p:cNvSpPr>
                <a:spLocks noChangeArrowheads="1"/>
              </p:cNvSpPr>
              <p:nvPr/>
            </p:nvSpPr>
            <p:spPr bwMode="auto">
              <a:xfrm>
                <a:off x="1156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7" name="Rectangle 299"/>
              <p:cNvSpPr>
                <a:spLocks noChangeArrowheads="1"/>
              </p:cNvSpPr>
              <p:nvPr/>
            </p:nvSpPr>
            <p:spPr bwMode="auto">
              <a:xfrm>
                <a:off x="1247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8" name="Rectangle 300"/>
              <p:cNvSpPr>
                <a:spLocks noChangeArrowheads="1"/>
              </p:cNvSpPr>
              <p:nvPr/>
            </p:nvSpPr>
            <p:spPr bwMode="auto">
              <a:xfrm>
                <a:off x="1338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69" name="Rectangle 301"/>
              <p:cNvSpPr>
                <a:spLocks noChangeArrowheads="1"/>
              </p:cNvSpPr>
              <p:nvPr/>
            </p:nvSpPr>
            <p:spPr bwMode="auto">
              <a:xfrm>
                <a:off x="1428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0" name="Rectangle 302"/>
              <p:cNvSpPr>
                <a:spLocks noChangeArrowheads="1"/>
              </p:cNvSpPr>
              <p:nvPr/>
            </p:nvSpPr>
            <p:spPr bwMode="auto">
              <a:xfrm>
                <a:off x="1066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1" name="Rectangle 303"/>
              <p:cNvSpPr>
                <a:spLocks noChangeArrowheads="1"/>
              </p:cNvSpPr>
              <p:nvPr/>
            </p:nvSpPr>
            <p:spPr bwMode="auto">
              <a:xfrm>
                <a:off x="1156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2" name="Rectangle 304"/>
              <p:cNvSpPr>
                <a:spLocks noChangeArrowheads="1"/>
              </p:cNvSpPr>
              <p:nvPr/>
            </p:nvSpPr>
            <p:spPr bwMode="auto">
              <a:xfrm>
                <a:off x="1247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3" name="Rectangle 305"/>
              <p:cNvSpPr>
                <a:spLocks noChangeArrowheads="1"/>
              </p:cNvSpPr>
              <p:nvPr/>
            </p:nvSpPr>
            <p:spPr bwMode="auto">
              <a:xfrm>
                <a:off x="1338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4" name="Rectangle 306"/>
              <p:cNvSpPr>
                <a:spLocks noChangeArrowheads="1"/>
              </p:cNvSpPr>
              <p:nvPr/>
            </p:nvSpPr>
            <p:spPr bwMode="auto">
              <a:xfrm>
                <a:off x="1428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5" name="Rectangle 307"/>
              <p:cNvSpPr>
                <a:spLocks noChangeArrowheads="1"/>
              </p:cNvSpPr>
              <p:nvPr/>
            </p:nvSpPr>
            <p:spPr bwMode="auto">
              <a:xfrm>
                <a:off x="1519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6" name="Rectangle 308"/>
              <p:cNvSpPr>
                <a:spLocks noChangeArrowheads="1"/>
              </p:cNvSpPr>
              <p:nvPr/>
            </p:nvSpPr>
            <p:spPr bwMode="auto">
              <a:xfrm>
                <a:off x="1609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7" name="Rectangle 309"/>
              <p:cNvSpPr>
                <a:spLocks noChangeArrowheads="1"/>
              </p:cNvSpPr>
              <p:nvPr/>
            </p:nvSpPr>
            <p:spPr bwMode="auto">
              <a:xfrm>
                <a:off x="1700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8" name="Rectangle 310"/>
              <p:cNvSpPr>
                <a:spLocks noChangeArrowheads="1"/>
              </p:cNvSpPr>
              <p:nvPr/>
            </p:nvSpPr>
            <p:spPr bwMode="auto">
              <a:xfrm>
                <a:off x="1791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79" name="Rectangle 311"/>
              <p:cNvSpPr>
                <a:spLocks noChangeArrowheads="1"/>
              </p:cNvSpPr>
              <p:nvPr/>
            </p:nvSpPr>
            <p:spPr bwMode="auto">
              <a:xfrm>
                <a:off x="1881" y="261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0" name="Rectangle 312"/>
              <p:cNvSpPr>
                <a:spLocks noChangeArrowheads="1"/>
              </p:cNvSpPr>
              <p:nvPr/>
            </p:nvSpPr>
            <p:spPr bwMode="auto">
              <a:xfrm>
                <a:off x="1519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1" name="Rectangle 313"/>
              <p:cNvSpPr>
                <a:spLocks noChangeArrowheads="1"/>
              </p:cNvSpPr>
              <p:nvPr/>
            </p:nvSpPr>
            <p:spPr bwMode="auto">
              <a:xfrm>
                <a:off x="1609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2" name="Rectangle 314"/>
              <p:cNvSpPr>
                <a:spLocks noChangeArrowheads="1"/>
              </p:cNvSpPr>
              <p:nvPr/>
            </p:nvSpPr>
            <p:spPr bwMode="auto">
              <a:xfrm>
                <a:off x="1700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3" name="Rectangle 315"/>
              <p:cNvSpPr>
                <a:spLocks noChangeArrowheads="1"/>
              </p:cNvSpPr>
              <p:nvPr/>
            </p:nvSpPr>
            <p:spPr bwMode="auto">
              <a:xfrm>
                <a:off x="1791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4" name="Rectangle 316"/>
              <p:cNvSpPr>
                <a:spLocks noChangeArrowheads="1"/>
              </p:cNvSpPr>
              <p:nvPr/>
            </p:nvSpPr>
            <p:spPr bwMode="auto">
              <a:xfrm>
                <a:off x="1881" y="270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5" name="Rectangle 317"/>
              <p:cNvSpPr>
                <a:spLocks noChangeArrowheads="1"/>
              </p:cNvSpPr>
              <p:nvPr/>
            </p:nvSpPr>
            <p:spPr bwMode="auto">
              <a:xfrm>
                <a:off x="1519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6" name="Rectangle 318"/>
              <p:cNvSpPr>
                <a:spLocks noChangeArrowheads="1"/>
              </p:cNvSpPr>
              <p:nvPr/>
            </p:nvSpPr>
            <p:spPr bwMode="auto">
              <a:xfrm>
                <a:off x="1609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7" name="Rectangle 319"/>
              <p:cNvSpPr>
                <a:spLocks noChangeArrowheads="1"/>
              </p:cNvSpPr>
              <p:nvPr/>
            </p:nvSpPr>
            <p:spPr bwMode="auto">
              <a:xfrm>
                <a:off x="1700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8" name="Rectangle 320"/>
              <p:cNvSpPr>
                <a:spLocks noChangeArrowheads="1"/>
              </p:cNvSpPr>
              <p:nvPr/>
            </p:nvSpPr>
            <p:spPr bwMode="auto">
              <a:xfrm>
                <a:off x="1791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89" name="Rectangle 321"/>
              <p:cNvSpPr>
                <a:spLocks noChangeArrowheads="1"/>
              </p:cNvSpPr>
              <p:nvPr/>
            </p:nvSpPr>
            <p:spPr bwMode="auto">
              <a:xfrm>
                <a:off x="1881" y="279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0" name="Rectangle 322"/>
              <p:cNvSpPr>
                <a:spLocks noChangeArrowheads="1"/>
              </p:cNvSpPr>
              <p:nvPr/>
            </p:nvSpPr>
            <p:spPr bwMode="auto">
              <a:xfrm>
                <a:off x="1519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1" name="Rectangle 323"/>
              <p:cNvSpPr>
                <a:spLocks noChangeArrowheads="1"/>
              </p:cNvSpPr>
              <p:nvPr/>
            </p:nvSpPr>
            <p:spPr bwMode="auto">
              <a:xfrm>
                <a:off x="1609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2" name="Rectangle 324"/>
              <p:cNvSpPr>
                <a:spLocks noChangeArrowheads="1"/>
              </p:cNvSpPr>
              <p:nvPr/>
            </p:nvSpPr>
            <p:spPr bwMode="auto">
              <a:xfrm>
                <a:off x="1700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3" name="Rectangle 325"/>
              <p:cNvSpPr>
                <a:spLocks noChangeArrowheads="1"/>
              </p:cNvSpPr>
              <p:nvPr/>
            </p:nvSpPr>
            <p:spPr bwMode="auto">
              <a:xfrm>
                <a:off x="1791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4" name="Rectangle 326"/>
              <p:cNvSpPr>
                <a:spLocks noChangeArrowheads="1"/>
              </p:cNvSpPr>
              <p:nvPr/>
            </p:nvSpPr>
            <p:spPr bwMode="auto">
              <a:xfrm>
                <a:off x="1881" y="288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5" name="Rectangle 327"/>
              <p:cNvSpPr>
                <a:spLocks noChangeArrowheads="1"/>
              </p:cNvSpPr>
              <p:nvPr/>
            </p:nvSpPr>
            <p:spPr bwMode="auto">
              <a:xfrm>
                <a:off x="1519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6" name="Rectangle 328"/>
              <p:cNvSpPr>
                <a:spLocks noChangeArrowheads="1"/>
              </p:cNvSpPr>
              <p:nvPr/>
            </p:nvSpPr>
            <p:spPr bwMode="auto">
              <a:xfrm>
                <a:off x="1609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7" name="Rectangle 329"/>
              <p:cNvSpPr>
                <a:spLocks noChangeArrowheads="1"/>
              </p:cNvSpPr>
              <p:nvPr/>
            </p:nvSpPr>
            <p:spPr bwMode="auto">
              <a:xfrm>
                <a:off x="1700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8" name="Rectangle 330"/>
              <p:cNvSpPr>
                <a:spLocks noChangeArrowheads="1"/>
              </p:cNvSpPr>
              <p:nvPr/>
            </p:nvSpPr>
            <p:spPr bwMode="auto">
              <a:xfrm>
                <a:off x="1791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299" name="Rectangle 331"/>
              <p:cNvSpPr>
                <a:spLocks noChangeArrowheads="1"/>
              </p:cNvSpPr>
              <p:nvPr/>
            </p:nvSpPr>
            <p:spPr bwMode="auto">
              <a:xfrm>
                <a:off x="1881" y="297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0" name="Rectangle 332"/>
              <p:cNvSpPr>
                <a:spLocks noChangeArrowheads="1"/>
              </p:cNvSpPr>
              <p:nvPr/>
            </p:nvSpPr>
            <p:spPr bwMode="auto">
              <a:xfrm>
                <a:off x="1066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1" name="Rectangle 333"/>
              <p:cNvSpPr>
                <a:spLocks noChangeArrowheads="1"/>
              </p:cNvSpPr>
              <p:nvPr/>
            </p:nvSpPr>
            <p:spPr bwMode="auto">
              <a:xfrm>
                <a:off x="1156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2" name="Rectangle 334"/>
              <p:cNvSpPr>
                <a:spLocks noChangeArrowheads="1"/>
              </p:cNvSpPr>
              <p:nvPr/>
            </p:nvSpPr>
            <p:spPr bwMode="auto">
              <a:xfrm>
                <a:off x="1247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3" name="Rectangle 335"/>
              <p:cNvSpPr>
                <a:spLocks noChangeArrowheads="1"/>
              </p:cNvSpPr>
              <p:nvPr/>
            </p:nvSpPr>
            <p:spPr bwMode="auto">
              <a:xfrm>
                <a:off x="1338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4" name="Rectangle 336"/>
              <p:cNvSpPr>
                <a:spLocks noChangeArrowheads="1"/>
              </p:cNvSpPr>
              <p:nvPr/>
            </p:nvSpPr>
            <p:spPr bwMode="auto">
              <a:xfrm>
                <a:off x="1428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5" name="Rectangle 337"/>
              <p:cNvSpPr>
                <a:spLocks noChangeArrowheads="1"/>
              </p:cNvSpPr>
              <p:nvPr/>
            </p:nvSpPr>
            <p:spPr bwMode="auto">
              <a:xfrm>
                <a:off x="1066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6" name="Rectangle 338"/>
              <p:cNvSpPr>
                <a:spLocks noChangeArrowheads="1"/>
              </p:cNvSpPr>
              <p:nvPr/>
            </p:nvSpPr>
            <p:spPr bwMode="auto">
              <a:xfrm>
                <a:off x="1156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7" name="Rectangle 339"/>
              <p:cNvSpPr>
                <a:spLocks noChangeArrowheads="1"/>
              </p:cNvSpPr>
              <p:nvPr/>
            </p:nvSpPr>
            <p:spPr bwMode="auto">
              <a:xfrm>
                <a:off x="1247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8" name="Rectangle 340"/>
              <p:cNvSpPr>
                <a:spLocks noChangeArrowheads="1"/>
              </p:cNvSpPr>
              <p:nvPr/>
            </p:nvSpPr>
            <p:spPr bwMode="auto">
              <a:xfrm>
                <a:off x="1338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09" name="Rectangle 341"/>
              <p:cNvSpPr>
                <a:spLocks noChangeArrowheads="1"/>
              </p:cNvSpPr>
              <p:nvPr/>
            </p:nvSpPr>
            <p:spPr bwMode="auto">
              <a:xfrm>
                <a:off x="1428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0" name="Rectangle 342"/>
              <p:cNvSpPr>
                <a:spLocks noChangeArrowheads="1"/>
              </p:cNvSpPr>
              <p:nvPr/>
            </p:nvSpPr>
            <p:spPr bwMode="auto">
              <a:xfrm>
                <a:off x="1066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1" name="Rectangle 343"/>
              <p:cNvSpPr>
                <a:spLocks noChangeArrowheads="1"/>
              </p:cNvSpPr>
              <p:nvPr/>
            </p:nvSpPr>
            <p:spPr bwMode="auto">
              <a:xfrm>
                <a:off x="1156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2" name="Rectangle 344"/>
              <p:cNvSpPr>
                <a:spLocks noChangeArrowheads="1"/>
              </p:cNvSpPr>
              <p:nvPr/>
            </p:nvSpPr>
            <p:spPr bwMode="auto">
              <a:xfrm>
                <a:off x="1247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3" name="Rectangle 345"/>
              <p:cNvSpPr>
                <a:spLocks noChangeArrowheads="1"/>
              </p:cNvSpPr>
              <p:nvPr/>
            </p:nvSpPr>
            <p:spPr bwMode="auto">
              <a:xfrm>
                <a:off x="1338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4" name="Rectangle 346"/>
              <p:cNvSpPr>
                <a:spLocks noChangeArrowheads="1"/>
              </p:cNvSpPr>
              <p:nvPr/>
            </p:nvSpPr>
            <p:spPr bwMode="auto">
              <a:xfrm>
                <a:off x="1428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5" name="Rectangle 347"/>
              <p:cNvSpPr>
                <a:spLocks noChangeArrowheads="1"/>
              </p:cNvSpPr>
              <p:nvPr/>
            </p:nvSpPr>
            <p:spPr bwMode="auto">
              <a:xfrm>
                <a:off x="1066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6" name="Rectangle 348"/>
              <p:cNvSpPr>
                <a:spLocks noChangeArrowheads="1"/>
              </p:cNvSpPr>
              <p:nvPr/>
            </p:nvSpPr>
            <p:spPr bwMode="auto">
              <a:xfrm>
                <a:off x="1156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7" name="Rectangle 349"/>
              <p:cNvSpPr>
                <a:spLocks noChangeArrowheads="1"/>
              </p:cNvSpPr>
              <p:nvPr/>
            </p:nvSpPr>
            <p:spPr bwMode="auto">
              <a:xfrm>
                <a:off x="1247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8" name="Rectangle 350"/>
              <p:cNvSpPr>
                <a:spLocks noChangeArrowheads="1"/>
              </p:cNvSpPr>
              <p:nvPr/>
            </p:nvSpPr>
            <p:spPr bwMode="auto">
              <a:xfrm>
                <a:off x="1338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19" name="Rectangle 351"/>
              <p:cNvSpPr>
                <a:spLocks noChangeArrowheads="1"/>
              </p:cNvSpPr>
              <p:nvPr/>
            </p:nvSpPr>
            <p:spPr bwMode="auto">
              <a:xfrm>
                <a:off x="1428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0" name="Rectangle 352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1" name="Rectangle 353"/>
              <p:cNvSpPr>
                <a:spLocks noChangeArrowheads="1"/>
              </p:cNvSpPr>
              <p:nvPr/>
            </p:nvSpPr>
            <p:spPr bwMode="auto">
              <a:xfrm>
                <a:off x="1156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2" name="Rectangle 354"/>
              <p:cNvSpPr>
                <a:spLocks noChangeArrowheads="1"/>
              </p:cNvSpPr>
              <p:nvPr/>
            </p:nvSpPr>
            <p:spPr bwMode="auto">
              <a:xfrm>
                <a:off x="1247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3" name="Rectangle 355"/>
              <p:cNvSpPr>
                <a:spLocks noChangeArrowheads="1"/>
              </p:cNvSpPr>
              <p:nvPr/>
            </p:nvSpPr>
            <p:spPr bwMode="auto">
              <a:xfrm>
                <a:off x="1338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4" name="Rectangle 356"/>
              <p:cNvSpPr>
                <a:spLocks noChangeArrowheads="1"/>
              </p:cNvSpPr>
              <p:nvPr/>
            </p:nvSpPr>
            <p:spPr bwMode="auto">
              <a:xfrm>
                <a:off x="1428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5" name="Rectangle 357"/>
              <p:cNvSpPr>
                <a:spLocks noChangeArrowheads="1"/>
              </p:cNvSpPr>
              <p:nvPr/>
            </p:nvSpPr>
            <p:spPr bwMode="auto">
              <a:xfrm>
                <a:off x="1520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6" name="Rectangle 358"/>
              <p:cNvSpPr>
                <a:spLocks noChangeArrowheads="1"/>
              </p:cNvSpPr>
              <p:nvPr/>
            </p:nvSpPr>
            <p:spPr bwMode="auto">
              <a:xfrm>
                <a:off x="1610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7" name="Rectangle 359"/>
              <p:cNvSpPr>
                <a:spLocks noChangeArrowheads="1"/>
              </p:cNvSpPr>
              <p:nvPr/>
            </p:nvSpPr>
            <p:spPr bwMode="auto">
              <a:xfrm>
                <a:off x="1701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8" name="Rectangle 360"/>
              <p:cNvSpPr>
                <a:spLocks noChangeArrowheads="1"/>
              </p:cNvSpPr>
              <p:nvPr/>
            </p:nvSpPr>
            <p:spPr bwMode="auto">
              <a:xfrm>
                <a:off x="1792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29" name="Rectangle 361"/>
              <p:cNvSpPr>
                <a:spLocks noChangeArrowheads="1"/>
              </p:cNvSpPr>
              <p:nvPr/>
            </p:nvSpPr>
            <p:spPr bwMode="auto">
              <a:xfrm>
                <a:off x="1882" y="3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0" name="Rectangle 362"/>
              <p:cNvSpPr>
                <a:spLocks noChangeArrowheads="1"/>
              </p:cNvSpPr>
              <p:nvPr/>
            </p:nvSpPr>
            <p:spPr bwMode="auto">
              <a:xfrm>
                <a:off x="1520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1" name="Rectangle 363"/>
              <p:cNvSpPr>
                <a:spLocks noChangeArrowheads="1"/>
              </p:cNvSpPr>
              <p:nvPr/>
            </p:nvSpPr>
            <p:spPr bwMode="auto">
              <a:xfrm>
                <a:off x="1610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2" name="Rectangle 364"/>
              <p:cNvSpPr>
                <a:spLocks noChangeArrowheads="1"/>
              </p:cNvSpPr>
              <p:nvPr/>
            </p:nvSpPr>
            <p:spPr bwMode="auto">
              <a:xfrm>
                <a:off x="1701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3" name="Rectangle 365"/>
              <p:cNvSpPr>
                <a:spLocks noChangeArrowheads="1"/>
              </p:cNvSpPr>
              <p:nvPr/>
            </p:nvSpPr>
            <p:spPr bwMode="auto">
              <a:xfrm>
                <a:off x="1792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4" name="Rectangle 366"/>
              <p:cNvSpPr>
                <a:spLocks noChangeArrowheads="1"/>
              </p:cNvSpPr>
              <p:nvPr/>
            </p:nvSpPr>
            <p:spPr bwMode="auto">
              <a:xfrm>
                <a:off x="1882" y="315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5" name="Rectangle 367"/>
              <p:cNvSpPr>
                <a:spLocks noChangeArrowheads="1"/>
              </p:cNvSpPr>
              <p:nvPr/>
            </p:nvSpPr>
            <p:spPr bwMode="auto">
              <a:xfrm>
                <a:off x="1520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6" name="Rectangle 368"/>
              <p:cNvSpPr>
                <a:spLocks noChangeArrowheads="1"/>
              </p:cNvSpPr>
              <p:nvPr/>
            </p:nvSpPr>
            <p:spPr bwMode="auto">
              <a:xfrm>
                <a:off x="1610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7" name="Rectangle 369"/>
              <p:cNvSpPr>
                <a:spLocks noChangeArrowheads="1"/>
              </p:cNvSpPr>
              <p:nvPr/>
            </p:nvSpPr>
            <p:spPr bwMode="auto">
              <a:xfrm>
                <a:off x="1701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8" name="Rectangle 370"/>
              <p:cNvSpPr>
                <a:spLocks noChangeArrowheads="1"/>
              </p:cNvSpPr>
              <p:nvPr/>
            </p:nvSpPr>
            <p:spPr bwMode="auto">
              <a:xfrm>
                <a:off x="1792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39" name="Rectangle 371"/>
              <p:cNvSpPr>
                <a:spLocks noChangeArrowheads="1"/>
              </p:cNvSpPr>
              <p:nvPr/>
            </p:nvSpPr>
            <p:spPr bwMode="auto">
              <a:xfrm>
                <a:off x="1882" y="3249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0" name="Rectangle 372"/>
              <p:cNvSpPr>
                <a:spLocks noChangeArrowheads="1"/>
              </p:cNvSpPr>
              <p:nvPr/>
            </p:nvSpPr>
            <p:spPr bwMode="auto">
              <a:xfrm>
                <a:off x="1520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1" name="Rectangle 373"/>
              <p:cNvSpPr>
                <a:spLocks noChangeArrowheads="1"/>
              </p:cNvSpPr>
              <p:nvPr/>
            </p:nvSpPr>
            <p:spPr bwMode="auto">
              <a:xfrm>
                <a:off x="1610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2" name="Rectangle 374"/>
              <p:cNvSpPr>
                <a:spLocks noChangeArrowheads="1"/>
              </p:cNvSpPr>
              <p:nvPr/>
            </p:nvSpPr>
            <p:spPr bwMode="auto">
              <a:xfrm>
                <a:off x="1701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3" name="Rectangle 375"/>
              <p:cNvSpPr>
                <a:spLocks noChangeArrowheads="1"/>
              </p:cNvSpPr>
              <p:nvPr/>
            </p:nvSpPr>
            <p:spPr bwMode="auto">
              <a:xfrm>
                <a:off x="1792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4" name="Rectangle 376"/>
              <p:cNvSpPr>
                <a:spLocks noChangeArrowheads="1"/>
              </p:cNvSpPr>
              <p:nvPr/>
            </p:nvSpPr>
            <p:spPr bwMode="auto">
              <a:xfrm>
                <a:off x="1882" y="334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5" name="Rectangle 377"/>
              <p:cNvSpPr>
                <a:spLocks noChangeArrowheads="1"/>
              </p:cNvSpPr>
              <p:nvPr/>
            </p:nvSpPr>
            <p:spPr bwMode="auto">
              <a:xfrm>
                <a:off x="1520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6" name="Rectangle 378"/>
              <p:cNvSpPr>
                <a:spLocks noChangeArrowheads="1"/>
              </p:cNvSpPr>
              <p:nvPr/>
            </p:nvSpPr>
            <p:spPr bwMode="auto">
              <a:xfrm>
                <a:off x="1610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7" name="Rectangle 379"/>
              <p:cNvSpPr>
                <a:spLocks noChangeArrowheads="1"/>
              </p:cNvSpPr>
              <p:nvPr/>
            </p:nvSpPr>
            <p:spPr bwMode="auto">
              <a:xfrm>
                <a:off x="1701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8" name="Rectangle 380"/>
              <p:cNvSpPr>
                <a:spLocks noChangeArrowheads="1"/>
              </p:cNvSpPr>
              <p:nvPr/>
            </p:nvSpPr>
            <p:spPr bwMode="auto">
              <a:xfrm>
                <a:off x="1792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49" name="Rectangle 381"/>
              <p:cNvSpPr>
                <a:spLocks noChangeArrowheads="1"/>
              </p:cNvSpPr>
              <p:nvPr/>
            </p:nvSpPr>
            <p:spPr bwMode="auto">
              <a:xfrm>
                <a:off x="1882" y="343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0" name="Rectangle 382"/>
              <p:cNvSpPr>
                <a:spLocks noChangeArrowheads="1"/>
              </p:cNvSpPr>
              <p:nvPr/>
            </p:nvSpPr>
            <p:spPr bwMode="auto">
              <a:xfrm>
                <a:off x="1973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1" name="Rectangle 383"/>
              <p:cNvSpPr>
                <a:spLocks noChangeArrowheads="1"/>
              </p:cNvSpPr>
              <p:nvPr/>
            </p:nvSpPr>
            <p:spPr bwMode="auto">
              <a:xfrm>
                <a:off x="2063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2" name="Rectangle 384"/>
              <p:cNvSpPr>
                <a:spLocks noChangeArrowheads="1"/>
              </p:cNvSpPr>
              <p:nvPr/>
            </p:nvSpPr>
            <p:spPr bwMode="auto">
              <a:xfrm>
                <a:off x="2154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3" name="Rectangle 385"/>
              <p:cNvSpPr>
                <a:spLocks noChangeArrowheads="1"/>
              </p:cNvSpPr>
              <p:nvPr/>
            </p:nvSpPr>
            <p:spPr bwMode="auto">
              <a:xfrm>
                <a:off x="2245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4" name="Rectangle 386"/>
              <p:cNvSpPr>
                <a:spLocks noChangeArrowheads="1"/>
              </p:cNvSpPr>
              <p:nvPr/>
            </p:nvSpPr>
            <p:spPr bwMode="auto">
              <a:xfrm>
                <a:off x="2335" y="2160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5" name="Rectangle 387"/>
              <p:cNvSpPr>
                <a:spLocks noChangeArrowheads="1"/>
              </p:cNvSpPr>
              <p:nvPr/>
            </p:nvSpPr>
            <p:spPr bwMode="auto">
              <a:xfrm>
                <a:off x="1973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6" name="Rectangle 388"/>
              <p:cNvSpPr>
                <a:spLocks noChangeArrowheads="1"/>
              </p:cNvSpPr>
              <p:nvPr/>
            </p:nvSpPr>
            <p:spPr bwMode="auto">
              <a:xfrm>
                <a:off x="2063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7" name="Rectangle 389"/>
              <p:cNvSpPr>
                <a:spLocks noChangeArrowheads="1"/>
              </p:cNvSpPr>
              <p:nvPr/>
            </p:nvSpPr>
            <p:spPr bwMode="auto">
              <a:xfrm>
                <a:off x="2154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8" name="Rectangle 390"/>
              <p:cNvSpPr>
                <a:spLocks noChangeArrowheads="1"/>
              </p:cNvSpPr>
              <p:nvPr/>
            </p:nvSpPr>
            <p:spPr bwMode="auto">
              <a:xfrm>
                <a:off x="2245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59" name="Rectangle 391"/>
              <p:cNvSpPr>
                <a:spLocks noChangeArrowheads="1"/>
              </p:cNvSpPr>
              <p:nvPr/>
            </p:nvSpPr>
            <p:spPr bwMode="auto">
              <a:xfrm>
                <a:off x="2335" y="225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0" name="Rectangle 392"/>
              <p:cNvSpPr>
                <a:spLocks noChangeArrowheads="1"/>
              </p:cNvSpPr>
              <p:nvPr/>
            </p:nvSpPr>
            <p:spPr bwMode="auto">
              <a:xfrm>
                <a:off x="1973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1" name="Rectangle 393"/>
              <p:cNvSpPr>
                <a:spLocks noChangeArrowheads="1"/>
              </p:cNvSpPr>
              <p:nvPr/>
            </p:nvSpPr>
            <p:spPr bwMode="auto">
              <a:xfrm>
                <a:off x="2063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2" name="Rectangle 394"/>
              <p:cNvSpPr>
                <a:spLocks noChangeArrowheads="1"/>
              </p:cNvSpPr>
              <p:nvPr/>
            </p:nvSpPr>
            <p:spPr bwMode="auto">
              <a:xfrm>
                <a:off x="2154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3" name="Rectangle 395"/>
              <p:cNvSpPr>
                <a:spLocks noChangeArrowheads="1"/>
              </p:cNvSpPr>
              <p:nvPr/>
            </p:nvSpPr>
            <p:spPr bwMode="auto">
              <a:xfrm>
                <a:off x="2245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4" name="Rectangle 396"/>
              <p:cNvSpPr>
                <a:spLocks noChangeArrowheads="1"/>
              </p:cNvSpPr>
              <p:nvPr/>
            </p:nvSpPr>
            <p:spPr bwMode="auto">
              <a:xfrm>
                <a:off x="2335" y="2341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5" name="Rectangle 397"/>
              <p:cNvSpPr>
                <a:spLocks noChangeArrowheads="1"/>
              </p:cNvSpPr>
              <p:nvPr/>
            </p:nvSpPr>
            <p:spPr bwMode="auto">
              <a:xfrm>
                <a:off x="1973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6" name="Rectangle 398"/>
              <p:cNvSpPr>
                <a:spLocks noChangeArrowheads="1"/>
              </p:cNvSpPr>
              <p:nvPr/>
            </p:nvSpPr>
            <p:spPr bwMode="auto">
              <a:xfrm>
                <a:off x="2063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7" name="Rectangle 399"/>
              <p:cNvSpPr>
                <a:spLocks noChangeArrowheads="1"/>
              </p:cNvSpPr>
              <p:nvPr/>
            </p:nvSpPr>
            <p:spPr bwMode="auto">
              <a:xfrm>
                <a:off x="2154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8" name="Rectangle 400"/>
              <p:cNvSpPr>
                <a:spLocks noChangeArrowheads="1"/>
              </p:cNvSpPr>
              <p:nvPr/>
            </p:nvSpPr>
            <p:spPr bwMode="auto">
              <a:xfrm>
                <a:off x="2245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69" name="Rectangle 401"/>
              <p:cNvSpPr>
                <a:spLocks noChangeArrowheads="1"/>
              </p:cNvSpPr>
              <p:nvPr/>
            </p:nvSpPr>
            <p:spPr bwMode="auto">
              <a:xfrm>
                <a:off x="2335" y="243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0" name="Rectangle 402"/>
              <p:cNvSpPr>
                <a:spLocks noChangeArrowheads="1"/>
              </p:cNvSpPr>
              <p:nvPr/>
            </p:nvSpPr>
            <p:spPr bwMode="auto">
              <a:xfrm>
                <a:off x="1973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1" name="Rectangle 403"/>
              <p:cNvSpPr>
                <a:spLocks noChangeArrowheads="1"/>
              </p:cNvSpPr>
              <p:nvPr/>
            </p:nvSpPr>
            <p:spPr bwMode="auto">
              <a:xfrm>
                <a:off x="2063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2" name="Rectangle 404"/>
              <p:cNvSpPr>
                <a:spLocks noChangeArrowheads="1"/>
              </p:cNvSpPr>
              <p:nvPr/>
            </p:nvSpPr>
            <p:spPr bwMode="auto">
              <a:xfrm>
                <a:off x="2154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3" name="Rectangle 405"/>
              <p:cNvSpPr>
                <a:spLocks noChangeArrowheads="1"/>
              </p:cNvSpPr>
              <p:nvPr/>
            </p:nvSpPr>
            <p:spPr bwMode="auto">
              <a:xfrm>
                <a:off x="2245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4" name="Rectangle 406"/>
              <p:cNvSpPr>
                <a:spLocks noChangeArrowheads="1"/>
              </p:cNvSpPr>
              <p:nvPr/>
            </p:nvSpPr>
            <p:spPr bwMode="auto">
              <a:xfrm>
                <a:off x="2335" y="2522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5" name="Rectangle 407"/>
              <p:cNvSpPr>
                <a:spLocks noChangeArrowheads="1"/>
              </p:cNvSpPr>
              <p:nvPr/>
            </p:nvSpPr>
            <p:spPr bwMode="auto">
              <a:xfrm>
                <a:off x="1973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6" name="Rectangle 408"/>
              <p:cNvSpPr>
                <a:spLocks noChangeArrowheads="1"/>
              </p:cNvSpPr>
              <p:nvPr/>
            </p:nvSpPr>
            <p:spPr bwMode="auto">
              <a:xfrm>
                <a:off x="2063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7" name="Rectangle 409"/>
              <p:cNvSpPr>
                <a:spLocks noChangeArrowheads="1"/>
              </p:cNvSpPr>
              <p:nvPr/>
            </p:nvSpPr>
            <p:spPr bwMode="auto">
              <a:xfrm>
                <a:off x="2154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8" name="Rectangle 410"/>
              <p:cNvSpPr>
                <a:spLocks noChangeArrowheads="1"/>
              </p:cNvSpPr>
              <p:nvPr/>
            </p:nvSpPr>
            <p:spPr bwMode="auto">
              <a:xfrm>
                <a:off x="2245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79" name="Rectangle 411"/>
              <p:cNvSpPr>
                <a:spLocks noChangeArrowheads="1"/>
              </p:cNvSpPr>
              <p:nvPr/>
            </p:nvSpPr>
            <p:spPr bwMode="auto">
              <a:xfrm>
                <a:off x="2335" y="2613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0" name="Rectangle 412"/>
              <p:cNvSpPr>
                <a:spLocks noChangeArrowheads="1"/>
              </p:cNvSpPr>
              <p:nvPr/>
            </p:nvSpPr>
            <p:spPr bwMode="auto">
              <a:xfrm>
                <a:off x="1973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1" name="Rectangle 413"/>
              <p:cNvSpPr>
                <a:spLocks noChangeArrowheads="1"/>
              </p:cNvSpPr>
              <p:nvPr/>
            </p:nvSpPr>
            <p:spPr bwMode="auto">
              <a:xfrm>
                <a:off x="2063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2" name="Rectangle 414"/>
              <p:cNvSpPr>
                <a:spLocks noChangeArrowheads="1"/>
              </p:cNvSpPr>
              <p:nvPr/>
            </p:nvSpPr>
            <p:spPr bwMode="auto">
              <a:xfrm>
                <a:off x="2154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3" name="Rectangle 415"/>
              <p:cNvSpPr>
                <a:spLocks noChangeArrowheads="1"/>
              </p:cNvSpPr>
              <p:nvPr/>
            </p:nvSpPr>
            <p:spPr bwMode="auto">
              <a:xfrm>
                <a:off x="2245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4" name="Rectangle 416"/>
              <p:cNvSpPr>
                <a:spLocks noChangeArrowheads="1"/>
              </p:cNvSpPr>
              <p:nvPr/>
            </p:nvSpPr>
            <p:spPr bwMode="auto">
              <a:xfrm>
                <a:off x="2335" y="270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5" name="Rectangle 417"/>
              <p:cNvSpPr>
                <a:spLocks noChangeArrowheads="1"/>
              </p:cNvSpPr>
              <p:nvPr/>
            </p:nvSpPr>
            <p:spPr bwMode="auto">
              <a:xfrm>
                <a:off x="1973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6" name="Rectangle 418"/>
              <p:cNvSpPr>
                <a:spLocks noChangeArrowheads="1"/>
              </p:cNvSpPr>
              <p:nvPr/>
            </p:nvSpPr>
            <p:spPr bwMode="auto">
              <a:xfrm>
                <a:off x="2063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7" name="Rectangle 419"/>
              <p:cNvSpPr>
                <a:spLocks noChangeArrowheads="1"/>
              </p:cNvSpPr>
              <p:nvPr/>
            </p:nvSpPr>
            <p:spPr bwMode="auto">
              <a:xfrm>
                <a:off x="2154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8" name="Rectangle 420"/>
              <p:cNvSpPr>
                <a:spLocks noChangeArrowheads="1"/>
              </p:cNvSpPr>
              <p:nvPr/>
            </p:nvSpPr>
            <p:spPr bwMode="auto">
              <a:xfrm>
                <a:off x="2245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89" name="Rectangle 421"/>
              <p:cNvSpPr>
                <a:spLocks noChangeArrowheads="1"/>
              </p:cNvSpPr>
              <p:nvPr/>
            </p:nvSpPr>
            <p:spPr bwMode="auto">
              <a:xfrm>
                <a:off x="2335" y="2794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0" name="Rectangle 422"/>
              <p:cNvSpPr>
                <a:spLocks noChangeArrowheads="1"/>
              </p:cNvSpPr>
              <p:nvPr/>
            </p:nvSpPr>
            <p:spPr bwMode="auto">
              <a:xfrm>
                <a:off x="1973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1" name="Rectangle 423"/>
              <p:cNvSpPr>
                <a:spLocks noChangeArrowheads="1"/>
              </p:cNvSpPr>
              <p:nvPr/>
            </p:nvSpPr>
            <p:spPr bwMode="auto">
              <a:xfrm>
                <a:off x="2063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2" name="Rectangle 424"/>
              <p:cNvSpPr>
                <a:spLocks noChangeArrowheads="1"/>
              </p:cNvSpPr>
              <p:nvPr/>
            </p:nvSpPr>
            <p:spPr bwMode="auto">
              <a:xfrm>
                <a:off x="2154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3" name="Rectangle 425"/>
              <p:cNvSpPr>
                <a:spLocks noChangeArrowheads="1"/>
              </p:cNvSpPr>
              <p:nvPr/>
            </p:nvSpPr>
            <p:spPr bwMode="auto">
              <a:xfrm>
                <a:off x="2245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4" name="Rectangle 426"/>
              <p:cNvSpPr>
                <a:spLocks noChangeArrowheads="1"/>
              </p:cNvSpPr>
              <p:nvPr/>
            </p:nvSpPr>
            <p:spPr bwMode="auto">
              <a:xfrm>
                <a:off x="2335" y="288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5" name="Rectangle 427"/>
              <p:cNvSpPr>
                <a:spLocks noChangeArrowheads="1"/>
              </p:cNvSpPr>
              <p:nvPr/>
            </p:nvSpPr>
            <p:spPr bwMode="auto">
              <a:xfrm>
                <a:off x="1973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6" name="Rectangle 428"/>
              <p:cNvSpPr>
                <a:spLocks noChangeArrowheads="1"/>
              </p:cNvSpPr>
              <p:nvPr/>
            </p:nvSpPr>
            <p:spPr bwMode="auto">
              <a:xfrm>
                <a:off x="2063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7" name="Rectangle 429"/>
              <p:cNvSpPr>
                <a:spLocks noChangeArrowheads="1"/>
              </p:cNvSpPr>
              <p:nvPr/>
            </p:nvSpPr>
            <p:spPr bwMode="auto">
              <a:xfrm>
                <a:off x="2154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8" name="Rectangle 430"/>
              <p:cNvSpPr>
                <a:spLocks noChangeArrowheads="1"/>
              </p:cNvSpPr>
              <p:nvPr/>
            </p:nvSpPr>
            <p:spPr bwMode="auto">
              <a:xfrm>
                <a:off x="2245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399" name="Rectangle 431"/>
              <p:cNvSpPr>
                <a:spLocks noChangeArrowheads="1"/>
              </p:cNvSpPr>
              <p:nvPr/>
            </p:nvSpPr>
            <p:spPr bwMode="auto">
              <a:xfrm>
                <a:off x="2335" y="2975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0" name="Rectangle 432"/>
              <p:cNvSpPr>
                <a:spLocks noChangeArrowheads="1"/>
              </p:cNvSpPr>
              <p:nvPr/>
            </p:nvSpPr>
            <p:spPr bwMode="auto">
              <a:xfrm>
                <a:off x="1520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1" name="Rectangle 433"/>
              <p:cNvSpPr>
                <a:spLocks noChangeArrowheads="1"/>
              </p:cNvSpPr>
              <p:nvPr/>
            </p:nvSpPr>
            <p:spPr bwMode="auto">
              <a:xfrm>
                <a:off x="1610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2" name="Rectangle 434"/>
              <p:cNvSpPr>
                <a:spLocks noChangeArrowheads="1"/>
              </p:cNvSpPr>
              <p:nvPr/>
            </p:nvSpPr>
            <p:spPr bwMode="auto">
              <a:xfrm>
                <a:off x="1701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3" name="Rectangle 435"/>
              <p:cNvSpPr>
                <a:spLocks noChangeArrowheads="1"/>
              </p:cNvSpPr>
              <p:nvPr/>
            </p:nvSpPr>
            <p:spPr bwMode="auto">
              <a:xfrm>
                <a:off x="1792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4" name="Rectangle 436"/>
              <p:cNvSpPr>
                <a:spLocks noChangeArrowheads="1"/>
              </p:cNvSpPr>
              <p:nvPr/>
            </p:nvSpPr>
            <p:spPr bwMode="auto">
              <a:xfrm>
                <a:off x="1882" y="1706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5" name="Rectangle 437"/>
              <p:cNvSpPr>
                <a:spLocks noChangeArrowheads="1"/>
              </p:cNvSpPr>
              <p:nvPr/>
            </p:nvSpPr>
            <p:spPr bwMode="auto">
              <a:xfrm>
                <a:off x="1520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6" name="Rectangle 438"/>
              <p:cNvSpPr>
                <a:spLocks noChangeArrowheads="1"/>
              </p:cNvSpPr>
              <p:nvPr/>
            </p:nvSpPr>
            <p:spPr bwMode="auto">
              <a:xfrm>
                <a:off x="1610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7" name="Rectangle 439"/>
              <p:cNvSpPr>
                <a:spLocks noChangeArrowheads="1"/>
              </p:cNvSpPr>
              <p:nvPr/>
            </p:nvSpPr>
            <p:spPr bwMode="auto">
              <a:xfrm>
                <a:off x="1701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8" name="Rectangle 440"/>
              <p:cNvSpPr>
                <a:spLocks noChangeArrowheads="1"/>
              </p:cNvSpPr>
              <p:nvPr/>
            </p:nvSpPr>
            <p:spPr bwMode="auto">
              <a:xfrm>
                <a:off x="1792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09" name="Rectangle 441"/>
              <p:cNvSpPr>
                <a:spLocks noChangeArrowheads="1"/>
              </p:cNvSpPr>
              <p:nvPr/>
            </p:nvSpPr>
            <p:spPr bwMode="auto">
              <a:xfrm>
                <a:off x="1882" y="179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0" name="Rectangle 442"/>
              <p:cNvSpPr>
                <a:spLocks noChangeArrowheads="1"/>
              </p:cNvSpPr>
              <p:nvPr/>
            </p:nvSpPr>
            <p:spPr bwMode="auto">
              <a:xfrm>
                <a:off x="1520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1" name="Rectangle 443"/>
              <p:cNvSpPr>
                <a:spLocks noChangeArrowheads="1"/>
              </p:cNvSpPr>
              <p:nvPr/>
            </p:nvSpPr>
            <p:spPr bwMode="auto">
              <a:xfrm>
                <a:off x="1610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2" name="Rectangle 444"/>
              <p:cNvSpPr>
                <a:spLocks noChangeArrowheads="1"/>
              </p:cNvSpPr>
              <p:nvPr/>
            </p:nvSpPr>
            <p:spPr bwMode="auto">
              <a:xfrm>
                <a:off x="1701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3" name="Rectangle 445"/>
              <p:cNvSpPr>
                <a:spLocks noChangeArrowheads="1"/>
              </p:cNvSpPr>
              <p:nvPr/>
            </p:nvSpPr>
            <p:spPr bwMode="auto">
              <a:xfrm>
                <a:off x="1792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4" name="Rectangle 446"/>
              <p:cNvSpPr>
                <a:spLocks noChangeArrowheads="1"/>
              </p:cNvSpPr>
              <p:nvPr/>
            </p:nvSpPr>
            <p:spPr bwMode="auto">
              <a:xfrm>
                <a:off x="1882" y="1887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5" name="Rectangle 447"/>
              <p:cNvSpPr>
                <a:spLocks noChangeArrowheads="1"/>
              </p:cNvSpPr>
              <p:nvPr/>
            </p:nvSpPr>
            <p:spPr bwMode="auto">
              <a:xfrm>
                <a:off x="1520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6" name="Rectangle 448"/>
              <p:cNvSpPr>
                <a:spLocks noChangeArrowheads="1"/>
              </p:cNvSpPr>
              <p:nvPr/>
            </p:nvSpPr>
            <p:spPr bwMode="auto">
              <a:xfrm>
                <a:off x="1610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7" name="Rectangle 449"/>
              <p:cNvSpPr>
                <a:spLocks noChangeArrowheads="1"/>
              </p:cNvSpPr>
              <p:nvPr/>
            </p:nvSpPr>
            <p:spPr bwMode="auto">
              <a:xfrm>
                <a:off x="1701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8" name="Rectangle 450"/>
              <p:cNvSpPr>
                <a:spLocks noChangeArrowheads="1"/>
              </p:cNvSpPr>
              <p:nvPr/>
            </p:nvSpPr>
            <p:spPr bwMode="auto">
              <a:xfrm>
                <a:off x="1792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19" name="Rectangle 451"/>
              <p:cNvSpPr>
                <a:spLocks noChangeArrowheads="1"/>
              </p:cNvSpPr>
              <p:nvPr/>
            </p:nvSpPr>
            <p:spPr bwMode="auto">
              <a:xfrm>
                <a:off x="1882" y="197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20" name="Rectangle 452"/>
              <p:cNvSpPr>
                <a:spLocks noChangeArrowheads="1"/>
              </p:cNvSpPr>
              <p:nvPr/>
            </p:nvSpPr>
            <p:spPr bwMode="auto">
              <a:xfrm>
                <a:off x="1520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21" name="Rectangle 453"/>
              <p:cNvSpPr>
                <a:spLocks noChangeArrowheads="1"/>
              </p:cNvSpPr>
              <p:nvPr/>
            </p:nvSpPr>
            <p:spPr bwMode="auto">
              <a:xfrm>
                <a:off x="1610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22" name="Rectangle 454"/>
              <p:cNvSpPr>
                <a:spLocks noChangeArrowheads="1"/>
              </p:cNvSpPr>
              <p:nvPr/>
            </p:nvSpPr>
            <p:spPr bwMode="auto">
              <a:xfrm>
                <a:off x="1701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23" name="Rectangle 455"/>
              <p:cNvSpPr>
                <a:spLocks noChangeArrowheads="1"/>
              </p:cNvSpPr>
              <p:nvPr/>
            </p:nvSpPr>
            <p:spPr bwMode="auto">
              <a:xfrm>
                <a:off x="1792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424" name="Rectangle 456"/>
              <p:cNvSpPr>
                <a:spLocks noChangeArrowheads="1"/>
              </p:cNvSpPr>
              <p:nvPr/>
            </p:nvSpPr>
            <p:spPr bwMode="auto">
              <a:xfrm>
                <a:off x="1882" y="2068"/>
                <a:ext cx="91" cy="91"/>
              </a:xfrm>
              <a:prstGeom prst="rect">
                <a:avLst/>
              </a:prstGeom>
              <a:solidFill>
                <a:srgbClr val="00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118" name="Rectangle 457"/>
            <p:cNvSpPr>
              <a:spLocks noChangeArrowheads="1"/>
            </p:cNvSpPr>
            <p:nvPr/>
          </p:nvSpPr>
          <p:spPr bwMode="auto">
            <a:xfrm>
              <a:off x="3197" y="1928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19" name="Rectangle 458"/>
            <p:cNvSpPr>
              <a:spLocks noChangeArrowheads="1"/>
            </p:cNvSpPr>
            <p:nvPr/>
          </p:nvSpPr>
          <p:spPr bwMode="auto">
            <a:xfrm>
              <a:off x="3197" y="2477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0" name="Rectangle 459"/>
            <p:cNvSpPr>
              <a:spLocks noChangeArrowheads="1"/>
            </p:cNvSpPr>
            <p:nvPr/>
          </p:nvSpPr>
          <p:spPr bwMode="auto">
            <a:xfrm>
              <a:off x="3197" y="302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1" name="Rectangle 460"/>
            <p:cNvSpPr>
              <a:spLocks noChangeArrowheads="1"/>
            </p:cNvSpPr>
            <p:nvPr/>
          </p:nvSpPr>
          <p:spPr bwMode="auto">
            <a:xfrm>
              <a:off x="3197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2" name="Rectangle 461"/>
            <p:cNvSpPr>
              <a:spLocks noChangeArrowheads="1"/>
            </p:cNvSpPr>
            <p:nvPr/>
          </p:nvSpPr>
          <p:spPr bwMode="auto">
            <a:xfrm>
              <a:off x="3741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3" name="Rectangle 462"/>
            <p:cNvSpPr>
              <a:spLocks noChangeArrowheads="1"/>
            </p:cNvSpPr>
            <p:nvPr/>
          </p:nvSpPr>
          <p:spPr bwMode="auto">
            <a:xfrm>
              <a:off x="3651" y="148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4" name="Rectangle 463"/>
            <p:cNvSpPr>
              <a:spLocks noChangeArrowheads="1"/>
            </p:cNvSpPr>
            <p:nvPr/>
          </p:nvSpPr>
          <p:spPr bwMode="auto">
            <a:xfrm>
              <a:off x="4377" y="148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5" name="Rectangle 464"/>
            <p:cNvSpPr>
              <a:spLocks noChangeArrowheads="1"/>
            </p:cNvSpPr>
            <p:nvPr/>
          </p:nvSpPr>
          <p:spPr bwMode="auto">
            <a:xfrm>
              <a:off x="4830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6" name="Rectangle 465"/>
            <p:cNvSpPr>
              <a:spLocks noChangeArrowheads="1"/>
            </p:cNvSpPr>
            <p:nvPr/>
          </p:nvSpPr>
          <p:spPr bwMode="auto">
            <a:xfrm>
              <a:off x="4830" y="311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7" name="Rectangle 466"/>
            <p:cNvSpPr>
              <a:spLocks noChangeArrowheads="1"/>
            </p:cNvSpPr>
            <p:nvPr/>
          </p:nvSpPr>
          <p:spPr bwMode="auto">
            <a:xfrm>
              <a:off x="4376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8" name="Rectangle 467"/>
            <p:cNvSpPr>
              <a:spLocks noChangeArrowheads="1"/>
            </p:cNvSpPr>
            <p:nvPr/>
          </p:nvSpPr>
          <p:spPr bwMode="auto">
            <a:xfrm>
              <a:off x="4831" y="2568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29" name="Rectangle 468"/>
            <p:cNvSpPr>
              <a:spLocks noChangeArrowheads="1"/>
            </p:cNvSpPr>
            <p:nvPr/>
          </p:nvSpPr>
          <p:spPr bwMode="auto">
            <a:xfrm>
              <a:off x="3651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0" name="Rectangle 469"/>
            <p:cNvSpPr>
              <a:spLocks noChangeArrowheads="1"/>
            </p:cNvSpPr>
            <p:nvPr/>
          </p:nvSpPr>
          <p:spPr bwMode="auto">
            <a:xfrm>
              <a:off x="4376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1" name="Rectangle 470"/>
            <p:cNvSpPr>
              <a:spLocks noChangeArrowheads="1"/>
            </p:cNvSpPr>
            <p:nvPr/>
          </p:nvSpPr>
          <p:spPr bwMode="auto">
            <a:xfrm>
              <a:off x="4376" y="311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2" name="Rectangle 471"/>
            <p:cNvSpPr>
              <a:spLocks noChangeArrowheads="1"/>
            </p:cNvSpPr>
            <p:nvPr/>
          </p:nvSpPr>
          <p:spPr bwMode="auto">
            <a:xfrm>
              <a:off x="3742" y="148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3" name="Rectangle 472"/>
            <p:cNvSpPr>
              <a:spLocks noChangeArrowheads="1"/>
            </p:cNvSpPr>
            <p:nvPr/>
          </p:nvSpPr>
          <p:spPr bwMode="auto">
            <a:xfrm>
              <a:off x="3832" y="148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4" name="Rectangle 473"/>
            <p:cNvSpPr>
              <a:spLocks noChangeArrowheads="1"/>
            </p:cNvSpPr>
            <p:nvPr/>
          </p:nvSpPr>
          <p:spPr bwMode="auto">
            <a:xfrm>
              <a:off x="3923" y="1479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5" name="Rectangle 474"/>
            <p:cNvSpPr>
              <a:spLocks noChangeArrowheads="1"/>
            </p:cNvSpPr>
            <p:nvPr/>
          </p:nvSpPr>
          <p:spPr bwMode="auto">
            <a:xfrm>
              <a:off x="4014" y="1479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6" name="Rectangle 475"/>
            <p:cNvSpPr>
              <a:spLocks noChangeArrowheads="1"/>
            </p:cNvSpPr>
            <p:nvPr/>
          </p:nvSpPr>
          <p:spPr bwMode="auto">
            <a:xfrm>
              <a:off x="4104" y="1479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7" name="Rectangle 476"/>
            <p:cNvSpPr>
              <a:spLocks noChangeArrowheads="1"/>
            </p:cNvSpPr>
            <p:nvPr/>
          </p:nvSpPr>
          <p:spPr bwMode="auto">
            <a:xfrm>
              <a:off x="4195" y="1479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8" name="Rectangle 477"/>
            <p:cNvSpPr>
              <a:spLocks noChangeArrowheads="1"/>
            </p:cNvSpPr>
            <p:nvPr/>
          </p:nvSpPr>
          <p:spPr bwMode="auto">
            <a:xfrm>
              <a:off x="4286" y="148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39" name="Rectangle 478"/>
            <p:cNvSpPr>
              <a:spLocks noChangeArrowheads="1"/>
            </p:cNvSpPr>
            <p:nvPr/>
          </p:nvSpPr>
          <p:spPr bwMode="auto">
            <a:xfrm>
              <a:off x="3651" y="157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0" name="Rectangle 479"/>
            <p:cNvSpPr>
              <a:spLocks noChangeArrowheads="1"/>
            </p:cNvSpPr>
            <p:nvPr/>
          </p:nvSpPr>
          <p:spPr bwMode="auto">
            <a:xfrm>
              <a:off x="3651" y="1661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1" name="Rectangle 480"/>
            <p:cNvSpPr>
              <a:spLocks noChangeArrowheads="1"/>
            </p:cNvSpPr>
            <p:nvPr/>
          </p:nvSpPr>
          <p:spPr bwMode="auto">
            <a:xfrm>
              <a:off x="3651" y="1751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2" name="Rectangle 481"/>
            <p:cNvSpPr>
              <a:spLocks noChangeArrowheads="1"/>
            </p:cNvSpPr>
            <p:nvPr/>
          </p:nvSpPr>
          <p:spPr bwMode="auto">
            <a:xfrm>
              <a:off x="3651" y="184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3" name="Rectangle 482"/>
            <p:cNvSpPr>
              <a:spLocks noChangeArrowheads="1"/>
            </p:cNvSpPr>
            <p:nvPr/>
          </p:nvSpPr>
          <p:spPr bwMode="auto">
            <a:xfrm>
              <a:off x="3560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4" name="Rectangle 483"/>
            <p:cNvSpPr>
              <a:spLocks noChangeArrowheads="1"/>
            </p:cNvSpPr>
            <p:nvPr/>
          </p:nvSpPr>
          <p:spPr bwMode="auto">
            <a:xfrm>
              <a:off x="3469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5" name="Rectangle 484"/>
            <p:cNvSpPr>
              <a:spLocks noChangeArrowheads="1"/>
            </p:cNvSpPr>
            <p:nvPr/>
          </p:nvSpPr>
          <p:spPr bwMode="auto">
            <a:xfrm>
              <a:off x="3379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6" name="Rectangle 485"/>
            <p:cNvSpPr>
              <a:spLocks noChangeArrowheads="1"/>
            </p:cNvSpPr>
            <p:nvPr/>
          </p:nvSpPr>
          <p:spPr bwMode="auto">
            <a:xfrm>
              <a:off x="3288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7" name="Rectangle 486"/>
            <p:cNvSpPr>
              <a:spLocks noChangeArrowheads="1"/>
            </p:cNvSpPr>
            <p:nvPr/>
          </p:nvSpPr>
          <p:spPr bwMode="auto">
            <a:xfrm>
              <a:off x="3197" y="2024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8" name="Rectangle 487"/>
            <p:cNvSpPr>
              <a:spLocks noChangeArrowheads="1"/>
            </p:cNvSpPr>
            <p:nvPr/>
          </p:nvSpPr>
          <p:spPr bwMode="auto">
            <a:xfrm>
              <a:off x="3198" y="2114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49" name="Rectangle 488"/>
            <p:cNvSpPr>
              <a:spLocks noChangeArrowheads="1"/>
            </p:cNvSpPr>
            <p:nvPr/>
          </p:nvSpPr>
          <p:spPr bwMode="auto">
            <a:xfrm>
              <a:off x="3197" y="2205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0" name="Rectangle 489"/>
            <p:cNvSpPr>
              <a:spLocks noChangeArrowheads="1"/>
            </p:cNvSpPr>
            <p:nvPr/>
          </p:nvSpPr>
          <p:spPr bwMode="auto">
            <a:xfrm>
              <a:off x="3198" y="229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1" name="Rectangle 490"/>
            <p:cNvSpPr>
              <a:spLocks noChangeArrowheads="1"/>
            </p:cNvSpPr>
            <p:nvPr/>
          </p:nvSpPr>
          <p:spPr bwMode="auto">
            <a:xfrm>
              <a:off x="3198" y="2387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2" name="Rectangle 491"/>
            <p:cNvSpPr>
              <a:spLocks noChangeArrowheads="1"/>
            </p:cNvSpPr>
            <p:nvPr/>
          </p:nvSpPr>
          <p:spPr bwMode="auto">
            <a:xfrm>
              <a:off x="3198" y="284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3" name="Rectangle 492"/>
            <p:cNvSpPr>
              <a:spLocks noChangeArrowheads="1"/>
            </p:cNvSpPr>
            <p:nvPr/>
          </p:nvSpPr>
          <p:spPr bwMode="auto">
            <a:xfrm>
              <a:off x="3198" y="2568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4" name="Rectangle 493"/>
            <p:cNvSpPr>
              <a:spLocks noChangeArrowheads="1"/>
            </p:cNvSpPr>
            <p:nvPr/>
          </p:nvSpPr>
          <p:spPr bwMode="auto">
            <a:xfrm>
              <a:off x="3199" y="2659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5" name="Rectangle 494"/>
            <p:cNvSpPr>
              <a:spLocks noChangeArrowheads="1"/>
            </p:cNvSpPr>
            <p:nvPr/>
          </p:nvSpPr>
          <p:spPr bwMode="auto">
            <a:xfrm>
              <a:off x="3199" y="275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6" name="Rectangle 495"/>
            <p:cNvSpPr>
              <a:spLocks noChangeArrowheads="1"/>
            </p:cNvSpPr>
            <p:nvPr/>
          </p:nvSpPr>
          <p:spPr bwMode="auto">
            <a:xfrm>
              <a:off x="3198" y="3384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7" name="Rectangle 496"/>
            <p:cNvSpPr>
              <a:spLocks noChangeArrowheads="1"/>
            </p:cNvSpPr>
            <p:nvPr/>
          </p:nvSpPr>
          <p:spPr bwMode="auto">
            <a:xfrm>
              <a:off x="3198" y="311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8" name="Rectangle 497"/>
            <p:cNvSpPr>
              <a:spLocks noChangeArrowheads="1"/>
            </p:cNvSpPr>
            <p:nvPr/>
          </p:nvSpPr>
          <p:spPr bwMode="auto">
            <a:xfrm>
              <a:off x="3199" y="320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59" name="Rectangle 498"/>
            <p:cNvSpPr>
              <a:spLocks noChangeArrowheads="1"/>
            </p:cNvSpPr>
            <p:nvPr/>
          </p:nvSpPr>
          <p:spPr bwMode="auto">
            <a:xfrm>
              <a:off x="3199" y="3294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0" name="Rectangle 499"/>
            <p:cNvSpPr>
              <a:spLocks noChangeArrowheads="1"/>
            </p:cNvSpPr>
            <p:nvPr/>
          </p:nvSpPr>
          <p:spPr bwMode="auto">
            <a:xfrm>
              <a:off x="4377" y="184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1" name="Rectangle 500"/>
            <p:cNvSpPr>
              <a:spLocks noChangeArrowheads="1"/>
            </p:cNvSpPr>
            <p:nvPr/>
          </p:nvSpPr>
          <p:spPr bwMode="auto">
            <a:xfrm>
              <a:off x="4377" y="157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2" name="Rectangle 501"/>
            <p:cNvSpPr>
              <a:spLocks noChangeArrowheads="1"/>
            </p:cNvSpPr>
            <p:nvPr/>
          </p:nvSpPr>
          <p:spPr bwMode="auto">
            <a:xfrm>
              <a:off x="4378" y="1661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3" name="Rectangle 502"/>
            <p:cNvSpPr>
              <a:spLocks noChangeArrowheads="1"/>
            </p:cNvSpPr>
            <p:nvPr/>
          </p:nvSpPr>
          <p:spPr bwMode="auto">
            <a:xfrm>
              <a:off x="4378" y="175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4" name="Rectangle 503"/>
            <p:cNvSpPr>
              <a:spLocks noChangeArrowheads="1"/>
            </p:cNvSpPr>
            <p:nvPr/>
          </p:nvSpPr>
          <p:spPr bwMode="auto">
            <a:xfrm>
              <a:off x="4829" y="229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5" name="Rectangle 504"/>
            <p:cNvSpPr>
              <a:spLocks noChangeArrowheads="1"/>
            </p:cNvSpPr>
            <p:nvPr/>
          </p:nvSpPr>
          <p:spPr bwMode="auto">
            <a:xfrm>
              <a:off x="4829" y="2024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6" name="Rectangle 505"/>
            <p:cNvSpPr>
              <a:spLocks noChangeArrowheads="1"/>
            </p:cNvSpPr>
            <p:nvPr/>
          </p:nvSpPr>
          <p:spPr bwMode="auto">
            <a:xfrm>
              <a:off x="4830" y="2115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7" name="Rectangle 506"/>
            <p:cNvSpPr>
              <a:spLocks noChangeArrowheads="1"/>
            </p:cNvSpPr>
            <p:nvPr/>
          </p:nvSpPr>
          <p:spPr bwMode="auto">
            <a:xfrm>
              <a:off x="4830" y="220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8" name="Rectangle 507"/>
            <p:cNvSpPr>
              <a:spLocks noChangeArrowheads="1"/>
            </p:cNvSpPr>
            <p:nvPr/>
          </p:nvSpPr>
          <p:spPr bwMode="auto">
            <a:xfrm>
              <a:off x="4830" y="2931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69" name="Rectangle 508"/>
            <p:cNvSpPr>
              <a:spLocks noChangeArrowheads="1"/>
            </p:cNvSpPr>
            <p:nvPr/>
          </p:nvSpPr>
          <p:spPr bwMode="auto">
            <a:xfrm>
              <a:off x="4830" y="2659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0" name="Rectangle 509"/>
            <p:cNvSpPr>
              <a:spLocks noChangeArrowheads="1"/>
            </p:cNvSpPr>
            <p:nvPr/>
          </p:nvSpPr>
          <p:spPr bwMode="auto">
            <a:xfrm>
              <a:off x="4831" y="2750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1" name="Rectangle 510"/>
            <p:cNvSpPr>
              <a:spLocks noChangeArrowheads="1"/>
            </p:cNvSpPr>
            <p:nvPr/>
          </p:nvSpPr>
          <p:spPr bwMode="auto">
            <a:xfrm>
              <a:off x="4831" y="2841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2" name="Rectangle 511"/>
            <p:cNvSpPr>
              <a:spLocks noChangeArrowheads="1"/>
            </p:cNvSpPr>
            <p:nvPr/>
          </p:nvSpPr>
          <p:spPr bwMode="auto">
            <a:xfrm>
              <a:off x="4376" y="3475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3" name="Rectangle 512"/>
            <p:cNvSpPr>
              <a:spLocks noChangeArrowheads="1"/>
            </p:cNvSpPr>
            <p:nvPr/>
          </p:nvSpPr>
          <p:spPr bwMode="auto">
            <a:xfrm>
              <a:off x="4376" y="320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4" name="Rectangle 513"/>
            <p:cNvSpPr>
              <a:spLocks noChangeArrowheads="1"/>
            </p:cNvSpPr>
            <p:nvPr/>
          </p:nvSpPr>
          <p:spPr bwMode="auto">
            <a:xfrm>
              <a:off x="4377" y="3294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5" name="Rectangle 514"/>
            <p:cNvSpPr>
              <a:spLocks noChangeArrowheads="1"/>
            </p:cNvSpPr>
            <p:nvPr/>
          </p:nvSpPr>
          <p:spPr bwMode="auto">
            <a:xfrm>
              <a:off x="4377" y="3385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6" name="Rectangle 515"/>
            <p:cNvSpPr>
              <a:spLocks noChangeArrowheads="1"/>
            </p:cNvSpPr>
            <p:nvPr/>
          </p:nvSpPr>
          <p:spPr bwMode="auto">
            <a:xfrm>
              <a:off x="4468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7" name="Rectangle 516"/>
            <p:cNvSpPr>
              <a:spLocks noChangeArrowheads="1"/>
            </p:cNvSpPr>
            <p:nvPr/>
          </p:nvSpPr>
          <p:spPr bwMode="auto">
            <a:xfrm>
              <a:off x="4559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8" name="Rectangle 517"/>
            <p:cNvSpPr>
              <a:spLocks noChangeArrowheads="1"/>
            </p:cNvSpPr>
            <p:nvPr/>
          </p:nvSpPr>
          <p:spPr bwMode="auto">
            <a:xfrm>
              <a:off x="4649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79" name="Rectangle 518"/>
            <p:cNvSpPr>
              <a:spLocks noChangeArrowheads="1"/>
            </p:cNvSpPr>
            <p:nvPr/>
          </p:nvSpPr>
          <p:spPr bwMode="auto">
            <a:xfrm>
              <a:off x="4740" y="1933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0" name="Rectangle 519"/>
            <p:cNvSpPr>
              <a:spLocks noChangeArrowheads="1"/>
            </p:cNvSpPr>
            <p:nvPr/>
          </p:nvSpPr>
          <p:spPr bwMode="auto">
            <a:xfrm>
              <a:off x="3288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1" name="Rectangle 520"/>
            <p:cNvSpPr>
              <a:spLocks noChangeArrowheads="1"/>
            </p:cNvSpPr>
            <p:nvPr/>
          </p:nvSpPr>
          <p:spPr bwMode="auto">
            <a:xfrm>
              <a:off x="3379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2" name="Rectangle 521"/>
            <p:cNvSpPr>
              <a:spLocks noChangeArrowheads="1"/>
            </p:cNvSpPr>
            <p:nvPr/>
          </p:nvSpPr>
          <p:spPr bwMode="auto">
            <a:xfrm>
              <a:off x="3469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3" name="Rectangle 522"/>
            <p:cNvSpPr>
              <a:spLocks noChangeArrowheads="1"/>
            </p:cNvSpPr>
            <p:nvPr/>
          </p:nvSpPr>
          <p:spPr bwMode="auto">
            <a:xfrm>
              <a:off x="3560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4" name="Rectangle 523"/>
            <p:cNvSpPr>
              <a:spLocks noChangeArrowheads="1"/>
            </p:cNvSpPr>
            <p:nvPr/>
          </p:nvSpPr>
          <p:spPr bwMode="auto">
            <a:xfrm>
              <a:off x="4467" y="311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5" name="Rectangle 524"/>
            <p:cNvSpPr>
              <a:spLocks noChangeArrowheads="1"/>
            </p:cNvSpPr>
            <p:nvPr/>
          </p:nvSpPr>
          <p:spPr bwMode="auto">
            <a:xfrm>
              <a:off x="4558" y="311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6" name="Rectangle 525"/>
            <p:cNvSpPr>
              <a:spLocks noChangeArrowheads="1"/>
            </p:cNvSpPr>
            <p:nvPr/>
          </p:nvSpPr>
          <p:spPr bwMode="auto">
            <a:xfrm>
              <a:off x="4648" y="311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7" name="Rectangle 526"/>
            <p:cNvSpPr>
              <a:spLocks noChangeArrowheads="1"/>
            </p:cNvSpPr>
            <p:nvPr/>
          </p:nvSpPr>
          <p:spPr bwMode="auto">
            <a:xfrm>
              <a:off x="4739" y="311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8" name="Rectangle 527"/>
            <p:cNvSpPr>
              <a:spLocks noChangeArrowheads="1"/>
            </p:cNvSpPr>
            <p:nvPr/>
          </p:nvSpPr>
          <p:spPr bwMode="auto">
            <a:xfrm>
              <a:off x="3833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89" name="Rectangle 528"/>
            <p:cNvSpPr>
              <a:spLocks noChangeArrowheads="1"/>
            </p:cNvSpPr>
            <p:nvPr/>
          </p:nvSpPr>
          <p:spPr bwMode="auto">
            <a:xfrm>
              <a:off x="3924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0" name="Rectangle 529"/>
            <p:cNvSpPr>
              <a:spLocks noChangeArrowheads="1"/>
            </p:cNvSpPr>
            <p:nvPr/>
          </p:nvSpPr>
          <p:spPr bwMode="auto">
            <a:xfrm>
              <a:off x="4014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1" name="Rectangle 530"/>
            <p:cNvSpPr>
              <a:spLocks noChangeArrowheads="1"/>
            </p:cNvSpPr>
            <p:nvPr/>
          </p:nvSpPr>
          <p:spPr bwMode="auto">
            <a:xfrm>
              <a:off x="4105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2" name="Rectangle 531"/>
            <p:cNvSpPr>
              <a:spLocks noChangeArrowheads="1"/>
            </p:cNvSpPr>
            <p:nvPr/>
          </p:nvSpPr>
          <p:spPr bwMode="auto">
            <a:xfrm>
              <a:off x="4195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3" name="Rectangle 532"/>
            <p:cNvSpPr>
              <a:spLocks noChangeArrowheads="1"/>
            </p:cNvSpPr>
            <p:nvPr/>
          </p:nvSpPr>
          <p:spPr bwMode="auto">
            <a:xfrm>
              <a:off x="4286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4" name="Rectangle 533"/>
            <p:cNvSpPr>
              <a:spLocks noChangeArrowheads="1"/>
            </p:cNvSpPr>
            <p:nvPr/>
          </p:nvSpPr>
          <p:spPr bwMode="auto">
            <a:xfrm>
              <a:off x="4830" y="2387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5" name="Rectangle 534"/>
            <p:cNvSpPr>
              <a:spLocks noChangeArrowheads="1"/>
            </p:cNvSpPr>
            <p:nvPr/>
          </p:nvSpPr>
          <p:spPr bwMode="auto">
            <a:xfrm>
              <a:off x="4830" y="2478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6" name="Rectangle 535"/>
            <p:cNvSpPr>
              <a:spLocks noChangeArrowheads="1"/>
            </p:cNvSpPr>
            <p:nvPr/>
          </p:nvSpPr>
          <p:spPr bwMode="auto">
            <a:xfrm>
              <a:off x="4830" y="3022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7" name="Rectangle 536"/>
            <p:cNvSpPr>
              <a:spLocks noChangeArrowheads="1"/>
            </p:cNvSpPr>
            <p:nvPr/>
          </p:nvSpPr>
          <p:spPr bwMode="auto">
            <a:xfrm>
              <a:off x="3197" y="2931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8" name="Rectangle 537"/>
            <p:cNvSpPr>
              <a:spLocks noChangeArrowheads="1"/>
            </p:cNvSpPr>
            <p:nvPr/>
          </p:nvSpPr>
          <p:spPr bwMode="auto">
            <a:xfrm>
              <a:off x="3651" y="3566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99" name="Rectangle 538"/>
            <p:cNvSpPr>
              <a:spLocks noChangeArrowheads="1"/>
            </p:cNvSpPr>
            <p:nvPr/>
          </p:nvSpPr>
          <p:spPr bwMode="auto">
            <a:xfrm>
              <a:off x="3198" y="3475"/>
              <a:ext cx="91" cy="91"/>
            </a:xfrm>
            <a:prstGeom prst="rect">
              <a:avLst/>
            </a:prstGeom>
            <a:solidFill>
              <a:srgbClr val="00008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8107" name="AutoShape 539"/>
          <p:cNvSpPr>
            <a:spLocks noChangeArrowheads="1"/>
          </p:cNvSpPr>
          <p:nvPr/>
        </p:nvSpPr>
        <p:spPr bwMode="auto">
          <a:xfrm>
            <a:off x="4283075" y="4221163"/>
            <a:ext cx="576263" cy="503237"/>
          </a:xfrm>
          <a:prstGeom prst="leftArrow">
            <a:avLst>
              <a:gd name="adj1" fmla="val 50000"/>
              <a:gd name="adj2" fmla="val 28628"/>
            </a:avLst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5" name="Group 540"/>
          <p:cNvGrpSpPr>
            <a:grpSpLocks/>
          </p:cNvGrpSpPr>
          <p:nvPr/>
        </p:nvGrpSpPr>
        <p:grpSpPr bwMode="auto">
          <a:xfrm>
            <a:off x="1116013" y="2363788"/>
            <a:ext cx="2738437" cy="3457575"/>
            <a:chOff x="838" y="1524"/>
            <a:chExt cx="1725" cy="2178"/>
          </a:xfrm>
        </p:grpSpPr>
        <p:sp>
          <p:nvSpPr>
            <p:cNvPr id="73735" name="Rectangle 541"/>
            <p:cNvSpPr>
              <a:spLocks noChangeArrowheads="1"/>
            </p:cNvSpPr>
            <p:nvPr/>
          </p:nvSpPr>
          <p:spPr bwMode="auto">
            <a:xfrm>
              <a:off x="102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Rectangle 542"/>
            <p:cNvSpPr>
              <a:spLocks noChangeArrowheads="1"/>
            </p:cNvSpPr>
            <p:nvPr/>
          </p:nvSpPr>
          <p:spPr bwMode="auto">
            <a:xfrm>
              <a:off x="1110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Rectangle 543"/>
            <p:cNvSpPr>
              <a:spLocks noChangeArrowheads="1"/>
            </p:cNvSpPr>
            <p:nvPr/>
          </p:nvSpPr>
          <p:spPr bwMode="auto">
            <a:xfrm>
              <a:off x="1201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Rectangle 544"/>
            <p:cNvSpPr>
              <a:spLocks noChangeArrowheads="1"/>
            </p:cNvSpPr>
            <p:nvPr/>
          </p:nvSpPr>
          <p:spPr bwMode="auto">
            <a:xfrm>
              <a:off x="129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Rectangle 545"/>
            <p:cNvSpPr>
              <a:spLocks noChangeArrowheads="1"/>
            </p:cNvSpPr>
            <p:nvPr/>
          </p:nvSpPr>
          <p:spPr bwMode="auto">
            <a:xfrm>
              <a:off x="1382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Rectangle 546"/>
            <p:cNvSpPr>
              <a:spLocks noChangeArrowheads="1"/>
            </p:cNvSpPr>
            <p:nvPr/>
          </p:nvSpPr>
          <p:spPr bwMode="auto">
            <a:xfrm>
              <a:off x="102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Rectangle 547"/>
            <p:cNvSpPr>
              <a:spLocks noChangeArrowheads="1"/>
            </p:cNvSpPr>
            <p:nvPr/>
          </p:nvSpPr>
          <p:spPr bwMode="auto">
            <a:xfrm>
              <a:off x="1110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Rectangle 548"/>
            <p:cNvSpPr>
              <a:spLocks noChangeArrowheads="1"/>
            </p:cNvSpPr>
            <p:nvPr/>
          </p:nvSpPr>
          <p:spPr bwMode="auto">
            <a:xfrm>
              <a:off x="1201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Rectangle 549"/>
            <p:cNvSpPr>
              <a:spLocks noChangeArrowheads="1"/>
            </p:cNvSpPr>
            <p:nvPr/>
          </p:nvSpPr>
          <p:spPr bwMode="auto">
            <a:xfrm>
              <a:off x="129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Rectangle 550"/>
            <p:cNvSpPr>
              <a:spLocks noChangeArrowheads="1"/>
            </p:cNvSpPr>
            <p:nvPr/>
          </p:nvSpPr>
          <p:spPr bwMode="auto">
            <a:xfrm>
              <a:off x="1382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5" name="Rectangle 551"/>
            <p:cNvSpPr>
              <a:spLocks noChangeArrowheads="1"/>
            </p:cNvSpPr>
            <p:nvPr/>
          </p:nvSpPr>
          <p:spPr bwMode="auto">
            <a:xfrm>
              <a:off x="102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6" name="Rectangle 552"/>
            <p:cNvSpPr>
              <a:spLocks noChangeArrowheads="1"/>
            </p:cNvSpPr>
            <p:nvPr/>
          </p:nvSpPr>
          <p:spPr bwMode="auto">
            <a:xfrm>
              <a:off x="111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7" name="Rectangle 553"/>
            <p:cNvSpPr>
              <a:spLocks noChangeArrowheads="1"/>
            </p:cNvSpPr>
            <p:nvPr/>
          </p:nvSpPr>
          <p:spPr bwMode="auto">
            <a:xfrm>
              <a:off x="1201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8" name="Rectangle 554"/>
            <p:cNvSpPr>
              <a:spLocks noChangeArrowheads="1"/>
            </p:cNvSpPr>
            <p:nvPr/>
          </p:nvSpPr>
          <p:spPr bwMode="auto">
            <a:xfrm>
              <a:off x="129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9" name="Rectangle 555"/>
            <p:cNvSpPr>
              <a:spLocks noChangeArrowheads="1"/>
            </p:cNvSpPr>
            <p:nvPr/>
          </p:nvSpPr>
          <p:spPr bwMode="auto">
            <a:xfrm>
              <a:off x="138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0" name="Rectangle 556"/>
            <p:cNvSpPr>
              <a:spLocks noChangeArrowheads="1"/>
            </p:cNvSpPr>
            <p:nvPr/>
          </p:nvSpPr>
          <p:spPr bwMode="auto">
            <a:xfrm>
              <a:off x="102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1" name="Rectangle 557"/>
            <p:cNvSpPr>
              <a:spLocks noChangeArrowheads="1"/>
            </p:cNvSpPr>
            <p:nvPr/>
          </p:nvSpPr>
          <p:spPr bwMode="auto">
            <a:xfrm>
              <a:off x="1110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2" name="Rectangle 558"/>
            <p:cNvSpPr>
              <a:spLocks noChangeArrowheads="1"/>
            </p:cNvSpPr>
            <p:nvPr/>
          </p:nvSpPr>
          <p:spPr bwMode="auto">
            <a:xfrm>
              <a:off x="1201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3" name="Rectangle 559"/>
            <p:cNvSpPr>
              <a:spLocks noChangeArrowheads="1"/>
            </p:cNvSpPr>
            <p:nvPr/>
          </p:nvSpPr>
          <p:spPr bwMode="auto">
            <a:xfrm>
              <a:off x="129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4" name="Rectangle 560"/>
            <p:cNvSpPr>
              <a:spLocks noChangeArrowheads="1"/>
            </p:cNvSpPr>
            <p:nvPr/>
          </p:nvSpPr>
          <p:spPr bwMode="auto">
            <a:xfrm>
              <a:off x="138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5" name="Rectangle 561"/>
            <p:cNvSpPr>
              <a:spLocks noChangeArrowheads="1"/>
            </p:cNvSpPr>
            <p:nvPr/>
          </p:nvSpPr>
          <p:spPr bwMode="auto">
            <a:xfrm>
              <a:off x="102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6" name="Rectangle 562"/>
            <p:cNvSpPr>
              <a:spLocks noChangeArrowheads="1"/>
            </p:cNvSpPr>
            <p:nvPr/>
          </p:nvSpPr>
          <p:spPr bwMode="auto">
            <a:xfrm>
              <a:off x="1110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7" name="Rectangle 563"/>
            <p:cNvSpPr>
              <a:spLocks noChangeArrowheads="1"/>
            </p:cNvSpPr>
            <p:nvPr/>
          </p:nvSpPr>
          <p:spPr bwMode="auto">
            <a:xfrm>
              <a:off x="1201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8" name="Rectangle 564"/>
            <p:cNvSpPr>
              <a:spLocks noChangeArrowheads="1"/>
            </p:cNvSpPr>
            <p:nvPr/>
          </p:nvSpPr>
          <p:spPr bwMode="auto">
            <a:xfrm>
              <a:off x="129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9" name="Rectangle 565"/>
            <p:cNvSpPr>
              <a:spLocks noChangeArrowheads="1"/>
            </p:cNvSpPr>
            <p:nvPr/>
          </p:nvSpPr>
          <p:spPr bwMode="auto">
            <a:xfrm>
              <a:off x="1382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0" name="Rectangle 566"/>
            <p:cNvSpPr>
              <a:spLocks noChangeArrowheads="1"/>
            </p:cNvSpPr>
            <p:nvPr/>
          </p:nvSpPr>
          <p:spPr bwMode="auto">
            <a:xfrm>
              <a:off x="1474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1" name="Rectangle 567"/>
            <p:cNvSpPr>
              <a:spLocks noChangeArrowheads="1"/>
            </p:cNvSpPr>
            <p:nvPr/>
          </p:nvSpPr>
          <p:spPr bwMode="auto">
            <a:xfrm>
              <a:off x="1564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2" name="Rectangle 568"/>
            <p:cNvSpPr>
              <a:spLocks noChangeArrowheads="1"/>
            </p:cNvSpPr>
            <p:nvPr/>
          </p:nvSpPr>
          <p:spPr bwMode="auto">
            <a:xfrm>
              <a:off x="1655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3" name="Rectangle 569"/>
            <p:cNvSpPr>
              <a:spLocks noChangeArrowheads="1"/>
            </p:cNvSpPr>
            <p:nvPr/>
          </p:nvSpPr>
          <p:spPr bwMode="auto">
            <a:xfrm>
              <a:off x="174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4" name="Rectangle 570"/>
            <p:cNvSpPr>
              <a:spLocks noChangeArrowheads="1"/>
            </p:cNvSpPr>
            <p:nvPr/>
          </p:nvSpPr>
          <p:spPr bwMode="auto">
            <a:xfrm>
              <a:off x="1836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5" name="Rectangle 571"/>
            <p:cNvSpPr>
              <a:spLocks noChangeArrowheads="1"/>
            </p:cNvSpPr>
            <p:nvPr/>
          </p:nvSpPr>
          <p:spPr bwMode="auto">
            <a:xfrm>
              <a:off x="1474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6" name="Rectangle 572"/>
            <p:cNvSpPr>
              <a:spLocks noChangeArrowheads="1"/>
            </p:cNvSpPr>
            <p:nvPr/>
          </p:nvSpPr>
          <p:spPr bwMode="auto">
            <a:xfrm>
              <a:off x="1564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7" name="Rectangle 573"/>
            <p:cNvSpPr>
              <a:spLocks noChangeArrowheads="1"/>
            </p:cNvSpPr>
            <p:nvPr/>
          </p:nvSpPr>
          <p:spPr bwMode="auto">
            <a:xfrm>
              <a:off x="1655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8" name="Rectangle 574"/>
            <p:cNvSpPr>
              <a:spLocks noChangeArrowheads="1"/>
            </p:cNvSpPr>
            <p:nvPr/>
          </p:nvSpPr>
          <p:spPr bwMode="auto">
            <a:xfrm>
              <a:off x="174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9" name="Rectangle 575"/>
            <p:cNvSpPr>
              <a:spLocks noChangeArrowheads="1"/>
            </p:cNvSpPr>
            <p:nvPr/>
          </p:nvSpPr>
          <p:spPr bwMode="auto">
            <a:xfrm>
              <a:off x="1836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0" name="Rectangle 576"/>
            <p:cNvSpPr>
              <a:spLocks noChangeArrowheads="1"/>
            </p:cNvSpPr>
            <p:nvPr/>
          </p:nvSpPr>
          <p:spPr bwMode="auto">
            <a:xfrm>
              <a:off x="1474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1" name="Rectangle 577"/>
            <p:cNvSpPr>
              <a:spLocks noChangeArrowheads="1"/>
            </p:cNvSpPr>
            <p:nvPr/>
          </p:nvSpPr>
          <p:spPr bwMode="auto">
            <a:xfrm>
              <a:off x="1564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2" name="Rectangle 578"/>
            <p:cNvSpPr>
              <a:spLocks noChangeArrowheads="1"/>
            </p:cNvSpPr>
            <p:nvPr/>
          </p:nvSpPr>
          <p:spPr bwMode="auto">
            <a:xfrm>
              <a:off x="1655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3" name="Rectangle 579"/>
            <p:cNvSpPr>
              <a:spLocks noChangeArrowheads="1"/>
            </p:cNvSpPr>
            <p:nvPr/>
          </p:nvSpPr>
          <p:spPr bwMode="auto">
            <a:xfrm>
              <a:off x="174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4" name="Rectangle 580"/>
            <p:cNvSpPr>
              <a:spLocks noChangeArrowheads="1"/>
            </p:cNvSpPr>
            <p:nvPr/>
          </p:nvSpPr>
          <p:spPr bwMode="auto">
            <a:xfrm>
              <a:off x="1836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5" name="Rectangle 581"/>
            <p:cNvSpPr>
              <a:spLocks noChangeArrowheads="1"/>
            </p:cNvSpPr>
            <p:nvPr/>
          </p:nvSpPr>
          <p:spPr bwMode="auto">
            <a:xfrm>
              <a:off x="1474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6" name="Rectangle 582"/>
            <p:cNvSpPr>
              <a:spLocks noChangeArrowheads="1"/>
            </p:cNvSpPr>
            <p:nvPr/>
          </p:nvSpPr>
          <p:spPr bwMode="auto">
            <a:xfrm>
              <a:off x="1564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7" name="Rectangle 583"/>
            <p:cNvSpPr>
              <a:spLocks noChangeArrowheads="1"/>
            </p:cNvSpPr>
            <p:nvPr/>
          </p:nvSpPr>
          <p:spPr bwMode="auto">
            <a:xfrm>
              <a:off x="1655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8" name="Rectangle 584"/>
            <p:cNvSpPr>
              <a:spLocks noChangeArrowheads="1"/>
            </p:cNvSpPr>
            <p:nvPr/>
          </p:nvSpPr>
          <p:spPr bwMode="auto">
            <a:xfrm>
              <a:off x="174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9" name="Rectangle 585"/>
            <p:cNvSpPr>
              <a:spLocks noChangeArrowheads="1"/>
            </p:cNvSpPr>
            <p:nvPr/>
          </p:nvSpPr>
          <p:spPr bwMode="auto">
            <a:xfrm>
              <a:off x="1836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0" name="Rectangle 586"/>
            <p:cNvSpPr>
              <a:spLocks noChangeArrowheads="1"/>
            </p:cNvSpPr>
            <p:nvPr/>
          </p:nvSpPr>
          <p:spPr bwMode="auto">
            <a:xfrm>
              <a:off x="1474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1" name="Rectangle 587"/>
            <p:cNvSpPr>
              <a:spLocks noChangeArrowheads="1"/>
            </p:cNvSpPr>
            <p:nvPr/>
          </p:nvSpPr>
          <p:spPr bwMode="auto">
            <a:xfrm>
              <a:off x="1564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2" name="Rectangle 588"/>
            <p:cNvSpPr>
              <a:spLocks noChangeArrowheads="1"/>
            </p:cNvSpPr>
            <p:nvPr/>
          </p:nvSpPr>
          <p:spPr bwMode="auto">
            <a:xfrm>
              <a:off x="1655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3" name="Rectangle 589"/>
            <p:cNvSpPr>
              <a:spLocks noChangeArrowheads="1"/>
            </p:cNvSpPr>
            <p:nvPr/>
          </p:nvSpPr>
          <p:spPr bwMode="auto">
            <a:xfrm>
              <a:off x="174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4" name="Rectangle 590"/>
            <p:cNvSpPr>
              <a:spLocks noChangeArrowheads="1"/>
            </p:cNvSpPr>
            <p:nvPr/>
          </p:nvSpPr>
          <p:spPr bwMode="auto">
            <a:xfrm>
              <a:off x="1836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5" name="Rectangle 591"/>
            <p:cNvSpPr>
              <a:spLocks noChangeArrowheads="1"/>
            </p:cNvSpPr>
            <p:nvPr/>
          </p:nvSpPr>
          <p:spPr bwMode="auto">
            <a:xfrm>
              <a:off x="1020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6" name="Rectangle 592"/>
            <p:cNvSpPr>
              <a:spLocks noChangeArrowheads="1"/>
            </p:cNvSpPr>
            <p:nvPr/>
          </p:nvSpPr>
          <p:spPr bwMode="auto">
            <a:xfrm>
              <a:off x="1110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7" name="Rectangle 593"/>
            <p:cNvSpPr>
              <a:spLocks noChangeArrowheads="1"/>
            </p:cNvSpPr>
            <p:nvPr/>
          </p:nvSpPr>
          <p:spPr bwMode="auto">
            <a:xfrm>
              <a:off x="1201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8" name="Rectangle 594"/>
            <p:cNvSpPr>
              <a:spLocks noChangeArrowheads="1"/>
            </p:cNvSpPr>
            <p:nvPr/>
          </p:nvSpPr>
          <p:spPr bwMode="auto">
            <a:xfrm>
              <a:off x="1292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9" name="Rectangle 595"/>
            <p:cNvSpPr>
              <a:spLocks noChangeArrowheads="1"/>
            </p:cNvSpPr>
            <p:nvPr/>
          </p:nvSpPr>
          <p:spPr bwMode="auto">
            <a:xfrm>
              <a:off x="1382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0" name="Rectangle 596"/>
            <p:cNvSpPr>
              <a:spLocks noChangeArrowheads="1"/>
            </p:cNvSpPr>
            <p:nvPr/>
          </p:nvSpPr>
          <p:spPr bwMode="auto">
            <a:xfrm>
              <a:off x="1020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1" name="Rectangle 597"/>
            <p:cNvSpPr>
              <a:spLocks noChangeArrowheads="1"/>
            </p:cNvSpPr>
            <p:nvPr/>
          </p:nvSpPr>
          <p:spPr bwMode="auto">
            <a:xfrm>
              <a:off x="1110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2" name="Rectangle 598"/>
            <p:cNvSpPr>
              <a:spLocks noChangeArrowheads="1"/>
            </p:cNvSpPr>
            <p:nvPr/>
          </p:nvSpPr>
          <p:spPr bwMode="auto">
            <a:xfrm>
              <a:off x="1201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3" name="Rectangle 599"/>
            <p:cNvSpPr>
              <a:spLocks noChangeArrowheads="1"/>
            </p:cNvSpPr>
            <p:nvPr/>
          </p:nvSpPr>
          <p:spPr bwMode="auto">
            <a:xfrm>
              <a:off x="1292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4" name="Rectangle 600"/>
            <p:cNvSpPr>
              <a:spLocks noChangeArrowheads="1"/>
            </p:cNvSpPr>
            <p:nvPr/>
          </p:nvSpPr>
          <p:spPr bwMode="auto">
            <a:xfrm>
              <a:off x="1382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5" name="Rectangle 601"/>
            <p:cNvSpPr>
              <a:spLocks noChangeArrowheads="1"/>
            </p:cNvSpPr>
            <p:nvPr/>
          </p:nvSpPr>
          <p:spPr bwMode="auto">
            <a:xfrm>
              <a:off x="1020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6" name="Rectangle 602"/>
            <p:cNvSpPr>
              <a:spLocks noChangeArrowheads="1"/>
            </p:cNvSpPr>
            <p:nvPr/>
          </p:nvSpPr>
          <p:spPr bwMode="auto">
            <a:xfrm>
              <a:off x="1110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7" name="Rectangle 603"/>
            <p:cNvSpPr>
              <a:spLocks noChangeArrowheads="1"/>
            </p:cNvSpPr>
            <p:nvPr/>
          </p:nvSpPr>
          <p:spPr bwMode="auto">
            <a:xfrm>
              <a:off x="1201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8" name="Rectangle 604"/>
            <p:cNvSpPr>
              <a:spLocks noChangeArrowheads="1"/>
            </p:cNvSpPr>
            <p:nvPr/>
          </p:nvSpPr>
          <p:spPr bwMode="auto">
            <a:xfrm>
              <a:off x="1292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9" name="Rectangle 605"/>
            <p:cNvSpPr>
              <a:spLocks noChangeArrowheads="1"/>
            </p:cNvSpPr>
            <p:nvPr/>
          </p:nvSpPr>
          <p:spPr bwMode="auto">
            <a:xfrm>
              <a:off x="1382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0" name="Rectangle 606"/>
            <p:cNvSpPr>
              <a:spLocks noChangeArrowheads="1"/>
            </p:cNvSpPr>
            <p:nvPr/>
          </p:nvSpPr>
          <p:spPr bwMode="auto">
            <a:xfrm>
              <a:off x="1020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1" name="Rectangle 607"/>
            <p:cNvSpPr>
              <a:spLocks noChangeArrowheads="1"/>
            </p:cNvSpPr>
            <p:nvPr/>
          </p:nvSpPr>
          <p:spPr bwMode="auto">
            <a:xfrm>
              <a:off x="1110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2" name="Rectangle 608"/>
            <p:cNvSpPr>
              <a:spLocks noChangeArrowheads="1"/>
            </p:cNvSpPr>
            <p:nvPr/>
          </p:nvSpPr>
          <p:spPr bwMode="auto">
            <a:xfrm>
              <a:off x="1201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3" name="Rectangle 609"/>
            <p:cNvSpPr>
              <a:spLocks noChangeArrowheads="1"/>
            </p:cNvSpPr>
            <p:nvPr/>
          </p:nvSpPr>
          <p:spPr bwMode="auto">
            <a:xfrm>
              <a:off x="1292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4" name="Rectangle 610"/>
            <p:cNvSpPr>
              <a:spLocks noChangeArrowheads="1"/>
            </p:cNvSpPr>
            <p:nvPr/>
          </p:nvSpPr>
          <p:spPr bwMode="auto">
            <a:xfrm>
              <a:off x="1382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5" name="Rectangle 611"/>
            <p:cNvSpPr>
              <a:spLocks noChangeArrowheads="1"/>
            </p:cNvSpPr>
            <p:nvPr/>
          </p:nvSpPr>
          <p:spPr bwMode="auto">
            <a:xfrm>
              <a:off x="1020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6" name="Rectangle 612"/>
            <p:cNvSpPr>
              <a:spLocks noChangeArrowheads="1"/>
            </p:cNvSpPr>
            <p:nvPr/>
          </p:nvSpPr>
          <p:spPr bwMode="auto">
            <a:xfrm>
              <a:off x="1110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7" name="Rectangle 613"/>
            <p:cNvSpPr>
              <a:spLocks noChangeArrowheads="1"/>
            </p:cNvSpPr>
            <p:nvPr/>
          </p:nvSpPr>
          <p:spPr bwMode="auto">
            <a:xfrm>
              <a:off x="1201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8" name="Rectangle 614"/>
            <p:cNvSpPr>
              <a:spLocks noChangeArrowheads="1"/>
            </p:cNvSpPr>
            <p:nvPr/>
          </p:nvSpPr>
          <p:spPr bwMode="auto">
            <a:xfrm>
              <a:off x="1292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9" name="Rectangle 615"/>
            <p:cNvSpPr>
              <a:spLocks noChangeArrowheads="1"/>
            </p:cNvSpPr>
            <p:nvPr/>
          </p:nvSpPr>
          <p:spPr bwMode="auto">
            <a:xfrm>
              <a:off x="1382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0" name="Rectangle 616"/>
            <p:cNvSpPr>
              <a:spLocks noChangeArrowheads="1"/>
            </p:cNvSpPr>
            <p:nvPr/>
          </p:nvSpPr>
          <p:spPr bwMode="auto">
            <a:xfrm>
              <a:off x="1473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1" name="Rectangle 617"/>
            <p:cNvSpPr>
              <a:spLocks noChangeArrowheads="1"/>
            </p:cNvSpPr>
            <p:nvPr/>
          </p:nvSpPr>
          <p:spPr bwMode="auto">
            <a:xfrm>
              <a:off x="1563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2" name="Rectangle 618"/>
            <p:cNvSpPr>
              <a:spLocks noChangeArrowheads="1"/>
            </p:cNvSpPr>
            <p:nvPr/>
          </p:nvSpPr>
          <p:spPr bwMode="auto">
            <a:xfrm>
              <a:off x="1654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3" name="Rectangle 619"/>
            <p:cNvSpPr>
              <a:spLocks noChangeArrowheads="1"/>
            </p:cNvSpPr>
            <p:nvPr/>
          </p:nvSpPr>
          <p:spPr bwMode="auto">
            <a:xfrm>
              <a:off x="1745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4" name="Rectangle 620"/>
            <p:cNvSpPr>
              <a:spLocks noChangeArrowheads="1"/>
            </p:cNvSpPr>
            <p:nvPr/>
          </p:nvSpPr>
          <p:spPr bwMode="auto">
            <a:xfrm>
              <a:off x="1835" y="261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5" name="Rectangle 621"/>
            <p:cNvSpPr>
              <a:spLocks noChangeArrowheads="1"/>
            </p:cNvSpPr>
            <p:nvPr/>
          </p:nvSpPr>
          <p:spPr bwMode="auto">
            <a:xfrm>
              <a:off x="1473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6" name="Rectangle 622"/>
            <p:cNvSpPr>
              <a:spLocks noChangeArrowheads="1"/>
            </p:cNvSpPr>
            <p:nvPr/>
          </p:nvSpPr>
          <p:spPr bwMode="auto">
            <a:xfrm>
              <a:off x="1563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7" name="Rectangle 623"/>
            <p:cNvSpPr>
              <a:spLocks noChangeArrowheads="1"/>
            </p:cNvSpPr>
            <p:nvPr/>
          </p:nvSpPr>
          <p:spPr bwMode="auto">
            <a:xfrm>
              <a:off x="1654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8" name="Rectangle 624"/>
            <p:cNvSpPr>
              <a:spLocks noChangeArrowheads="1"/>
            </p:cNvSpPr>
            <p:nvPr/>
          </p:nvSpPr>
          <p:spPr bwMode="auto">
            <a:xfrm>
              <a:off x="1745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9" name="Rectangle 625"/>
            <p:cNvSpPr>
              <a:spLocks noChangeArrowheads="1"/>
            </p:cNvSpPr>
            <p:nvPr/>
          </p:nvSpPr>
          <p:spPr bwMode="auto">
            <a:xfrm>
              <a:off x="1835" y="270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0" name="Rectangle 626"/>
            <p:cNvSpPr>
              <a:spLocks noChangeArrowheads="1"/>
            </p:cNvSpPr>
            <p:nvPr/>
          </p:nvSpPr>
          <p:spPr bwMode="auto">
            <a:xfrm>
              <a:off x="1473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1" name="Rectangle 627"/>
            <p:cNvSpPr>
              <a:spLocks noChangeArrowheads="1"/>
            </p:cNvSpPr>
            <p:nvPr/>
          </p:nvSpPr>
          <p:spPr bwMode="auto">
            <a:xfrm>
              <a:off x="1563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2" name="Rectangle 628"/>
            <p:cNvSpPr>
              <a:spLocks noChangeArrowheads="1"/>
            </p:cNvSpPr>
            <p:nvPr/>
          </p:nvSpPr>
          <p:spPr bwMode="auto">
            <a:xfrm>
              <a:off x="1654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3" name="Rectangle 629"/>
            <p:cNvSpPr>
              <a:spLocks noChangeArrowheads="1"/>
            </p:cNvSpPr>
            <p:nvPr/>
          </p:nvSpPr>
          <p:spPr bwMode="auto">
            <a:xfrm>
              <a:off x="1745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4" name="Rectangle 630"/>
            <p:cNvSpPr>
              <a:spLocks noChangeArrowheads="1"/>
            </p:cNvSpPr>
            <p:nvPr/>
          </p:nvSpPr>
          <p:spPr bwMode="auto">
            <a:xfrm>
              <a:off x="1835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5" name="Rectangle 631"/>
            <p:cNvSpPr>
              <a:spLocks noChangeArrowheads="1"/>
            </p:cNvSpPr>
            <p:nvPr/>
          </p:nvSpPr>
          <p:spPr bwMode="auto">
            <a:xfrm>
              <a:off x="1473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6" name="Rectangle 632"/>
            <p:cNvSpPr>
              <a:spLocks noChangeArrowheads="1"/>
            </p:cNvSpPr>
            <p:nvPr/>
          </p:nvSpPr>
          <p:spPr bwMode="auto">
            <a:xfrm>
              <a:off x="1563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7" name="Rectangle 633"/>
            <p:cNvSpPr>
              <a:spLocks noChangeArrowheads="1"/>
            </p:cNvSpPr>
            <p:nvPr/>
          </p:nvSpPr>
          <p:spPr bwMode="auto">
            <a:xfrm>
              <a:off x="1654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8" name="Rectangle 634"/>
            <p:cNvSpPr>
              <a:spLocks noChangeArrowheads="1"/>
            </p:cNvSpPr>
            <p:nvPr/>
          </p:nvSpPr>
          <p:spPr bwMode="auto">
            <a:xfrm>
              <a:off x="1745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29" name="Rectangle 635"/>
            <p:cNvSpPr>
              <a:spLocks noChangeArrowheads="1"/>
            </p:cNvSpPr>
            <p:nvPr/>
          </p:nvSpPr>
          <p:spPr bwMode="auto">
            <a:xfrm>
              <a:off x="1835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0" name="Rectangle 636"/>
            <p:cNvSpPr>
              <a:spLocks noChangeArrowheads="1"/>
            </p:cNvSpPr>
            <p:nvPr/>
          </p:nvSpPr>
          <p:spPr bwMode="auto">
            <a:xfrm>
              <a:off x="1473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1" name="Rectangle 637"/>
            <p:cNvSpPr>
              <a:spLocks noChangeArrowheads="1"/>
            </p:cNvSpPr>
            <p:nvPr/>
          </p:nvSpPr>
          <p:spPr bwMode="auto">
            <a:xfrm>
              <a:off x="1563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2" name="Rectangle 638"/>
            <p:cNvSpPr>
              <a:spLocks noChangeArrowheads="1"/>
            </p:cNvSpPr>
            <p:nvPr/>
          </p:nvSpPr>
          <p:spPr bwMode="auto">
            <a:xfrm>
              <a:off x="1654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3" name="Rectangle 639"/>
            <p:cNvSpPr>
              <a:spLocks noChangeArrowheads="1"/>
            </p:cNvSpPr>
            <p:nvPr/>
          </p:nvSpPr>
          <p:spPr bwMode="auto">
            <a:xfrm>
              <a:off x="1745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4" name="Rectangle 640"/>
            <p:cNvSpPr>
              <a:spLocks noChangeArrowheads="1"/>
            </p:cNvSpPr>
            <p:nvPr/>
          </p:nvSpPr>
          <p:spPr bwMode="auto">
            <a:xfrm>
              <a:off x="1835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5" name="Rectangle 641"/>
            <p:cNvSpPr>
              <a:spLocks noChangeArrowheads="1"/>
            </p:cNvSpPr>
            <p:nvPr/>
          </p:nvSpPr>
          <p:spPr bwMode="auto">
            <a:xfrm>
              <a:off x="102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6" name="Rectangle 642"/>
            <p:cNvSpPr>
              <a:spLocks noChangeArrowheads="1"/>
            </p:cNvSpPr>
            <p:nvPr/>
          </p:nvSpPr>
          <p:spPr bwMode="auto">
            <a:xfrm>
              <a:off x="1110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7" name="Rectangle 643"/>
            <p:cNvSpPr>
              <a:spLocks noChangeArrowheads="1"/>
            </p:cNvSpPr>
            <p:nvPr/>
          </p:nvSpPr>
          <p:spPr bwMode="auto">
            <a:xfrm>
              <a:off x="1201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8" name="Rectangle 644"/>
            <p:cNvSpPr>
              <a:spLocks noChangeArrowheads="1"/>
            </p:cNvSpPr>
            <p:nvPr/>
          </p:nvSpPr>
          <p:spPr bwMode="auto">
            <a:xfrm>
              <a:off x="129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39" name="Rectangle 645"/>
            <p:cNvSpPr>
              <a:spLocks noChangeArrowheads="1"/>
            </p:cNvSpPr>
            <p:nvPr/>
          </p:nvSpPr>
          <p:spPr bwMode="auto">
            <a:xfrm>
              <a:off x="1382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0" name="Rectangle 646"/>
            <p:cNvSpPr>
              <a:spLocks noChangeArrowheads="1"/>
            </p:cNvSpPr>
            <p:nvPr/>
          </p:nvSpPr>
          <p:spPr bwMode="auto">
            <a:xfrm>
              <a:off x="102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1" name="Rectangle 647"/>
            <p:cNvSpPr>
              <a:spLocks noChangeArrowheads="1"/>
            </p:cNvSpPr>
            <p:nvPr/>
          </p:nvSpPr>
          <p:spPr bwMode="auto">
            <a:xfrm>
              <a:off x="1110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2" name="Rectangle 648"/>
            <p:cNvSpPr>
              <a:spLocks noChangeArrowheads="1"/>
            </p:cNvSpPr>
            <p:nvPr/>
          </p:nvSpPr>
          <p:spPr bwMode="auto">
            <a:xfrm>
              <a:off x="1201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3" name="Rectangle 649"/>
            <p:cNvSpPr>
              <a:spLocks noChangeArrowheads="1"/>
            </p:cNvSpPr>
            <p:nvPr/>
          </p:nvSpPr>
          <p:spPr bwMode="auto">
            <a:xfrm>
              <a:off x="129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4" name="Rectangle 650"/>
            <p:cNvSpPr>
              <a:spLocks noChangeArrowheads="1"/>
            </p:cNvSpPr>
            <p:nvPr/>
          </p:nvSpPr>
          <p:spPr bwMode="auto">
            <a:xfrm>
              <a:off x="1382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5" name="Rectangle 651"/>
            <p:cNvSpPr>
              <a:spLocks noChangeArrowheads="1"/>
            </p:cNvSpPr>
            <p:nvPr/>
          </p:nvSpPr>
          <p:spPr bwMode="auto">
            <a:xfrm>
              <a:off x="102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6" name="Rectangle 652"/>
            <p:cNvSpPr>
              <a:spLocks noChangeArrowheads="1"/>
            </p:cNvSpPr>
            <p:nvPr/>
          </p:nvSpPr>
          <p:spPr bwMode="auto">
            <a:xfrm>
              <a:off x="1110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7" name="Rectangle 653"/>
            <p:cNvSpPr>
              <a:spLocks noChangeArrowheads="1"/>
            </p:cNvSpPr>
            <p:nvPr/>
          </p:nvSpPr>
          <p:spPr bwMode="auto">
            <a:xfrm>
              <a:off x="1201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8" name="Rectangle 654"/>
            <p:cNvSpPr>
              <a:spLocks noChangeArrowheads="1"/>
            </p:cNvSpPr>
            <p:nvPr/>
          </p:nvSpPr>
          <p:spPr bwMode="auto">
            <a:xfrm>
              <a:off x="129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49" name="Rectangle 655"/>
            <p:cNvSpPr>
              <a:spLocks noChangeArrowheads="1"/>
            </p:cNvSpPr>
            <p:nvPr/>
          </p:nvSpPr>
          <p:spPr bwMode="auto">
            <a:xfrm>
              <a:off x="1382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0" name="Rectangle 656"/>
            <p:cNvSpPr>
              <a:spLocks noChangeArrowheads="1"/>
            </p:cNvSpPr>
            <p:nvPr/>
          </p:nvSpPr>
          <p:spPr bwMode="auto">
            <a:xfrm>
              <a:off x="102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1" name="Rectangle 657"/>
            <p:cNvSpPr>
              <a:spLocks noChangeArrowheads="1"/>
            </p:cNvSpPr>
            <p:nvPr/>
          </p:nvSpPr>
          <p:spPr bwMode="auto">
            <a:xfrm>
              <a:off x="1110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2" name="Rectangle 658"/>
            <p:cNvSpPr>
              <a:spLocks noChangeArrowheads="1"/>
            </p:cNvSpPr>
            <p:nvPr/>
          </p:nvSpPr>
          <p:spPr bwMode="auto">
            <a:xfrm>
              <a:off x="1201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3" name="Rectangle 659"/>
            <p:cNvSpPr>
              <a:spLocks noChangeArrowheads="1"/>
            </p:cNvSpPr>
            <p:nvPr/>
          </p:nvSpPr>
          <p:spPr bwMode="auto">
            <a:xfrm>
              <a:off x="129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4" name="Rectangle 660"/>
            <p:cNvSpPr>
              <a:spLocks noChangeArrowheads="1"/>
            </p:cNvSpPr>
            <p:nvPr/>
          </p:nvSpPr>
          <p:spPr bwMode="auto">
            <a:xfrm>
              <a:off x="1382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5" name="Rectangle 661"/>
            <p:cNvSpPr>
              <a:spLocks noChangeArrowheads="1"/>
            </p:cNvSpPr>
            <p:nvPr/>
          </p:nvSpPr>
          <p:spPr bwMode="auto">
            <a:xfrm>
              <a:off x="102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6" name="Rectangle 662"/>
            <p:cNvSpPr>
              <a:spLocks noChangeArrowheads="1"/>
            </p:cNvSpPr>
            <p:nvPr/>
          </p:nvSpPr>
          <p:spPr bwMode="auto">
            <a:xfrm>
              <a:off x="111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7" name="Rectangle 663"/>
            <p:cNvSpPr>
              <a:spLocks noChangeArrowheads="1"/>
            </p:cNvSpPr>
            <p:nvPr/>
          </p:nvSpPr>
          <p:spPr bwMode="auto">
            <a:xfrm>
              <a:off x="1201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8" name="Rectangle 664"/>
            <p:cNvSpPr>
              <a:spLocks noChangeArrowheads="1"/>
            </p:cNvSpPr>
            <p:nvPr/>
          </p:nvSpPr>
          <p:spPr bwMode="auto">
            <a:xfrm>
              <a:off x="129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59" name="Rectangle 665"/>
            <p:cNvSpPr>
              <a:spLocks noChangeArrowheads="1"/>
            </p:cNvSpPr>
            <p:nvPr/>
          </p:nvSpPr>
          <p:spPr bwMode="auto">
            <a:xfrm>
              <a:off x="1382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0" name="Rectangle 666"/>
            <p:cNvSpPr>
              <a:spLocks noChangeArrowheads="1"/>
            </p:cNvSpPr>
            <p:nvPr/>
          </p:nvSpPr>
          <p:spPr bwMode="auto">
            <a:xfrm>
              <a:off x="1474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1" name="Rectangle 667"/>
            <p:cNvSpPr>
              <a:spLocks noChangeArrowheads="1"/>
            </p:cNvSpPr>
            <p:nvPr/>
          </p:nvSpPr>
          <p:spPr bwMode="auto">
            <a:xfrm>
              <a:off x="1564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2" name="Rectangle 668"/>
            <p:cNvSpPr>
              <a:spLocks noChangeArrowheads="1"/>
            </p:cNvSpPr>
            <p:nvPr/>
          </p:nvSpPr>
          <p:spPr bwMode="auto">
            <a:xfrm>
              <a:off x="1655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3" name="Rectangle 669"/>
            <p:cNvSpPr>
              <a:spLocks noChangeArrowheads="1"/>
            </p:cNvSpPr>
            <p:nvPr/>
          </p:nvSpPr>
          <p:spPr bwMode="auto">
            <a:xfrm>
              <a:off x="174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4" name="Rectangle 670"/>
            <p:cNvSpPr>
              <a:spLocks noChangeArrowheads="1"/>
            </p:cNvSpPr>
            <p:nvPr/>
          </p:nvSpPr>
          <p:spPr bwMode="auto">
            <a:xfrm>
              <a:off x="1836" y="3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5" name="Rectangle 671"/>
            <p:cNvSpPr>
              <a:spLocks noChangeArrowheads="1"/>
            </p:cNvSpPr>
            <p:nvPr/>
          </p:nvSpPr>
          <p:spPr bwMode="auto">
            <a:xfrm>
              <a:off x="1474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6" name="Rectangle 672"/>
            <p:cNvSpPr>
              <a:spLocks noChangeArrowheads="1"/>
            </p:cNvSpPr>
            <p:nvPr/>
          </p:nvSpPr>
          <p:spPr bwMode="auto">
            <a:xfrm>
              <a:off x="1564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7" name="Rectangle 673"/>
            <p:cNvSpPr>
              <a:spLocks noChangeArrowheads="1"/>
            </p:cNvSpPr>
            <p:nvPr/>
          </p:nvSpPr>
          <p:spPr bwMode="auto">
            <a:xfrm>
              <a:off x="1655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8" name="Rectangle 674"/>
            <p:cNvSpPr>
              <a:spLocks noChangeArrowheads="1"/>
            </p:cNvSpPr>
            <p:nvPr/>
          </p:nvSpPr>
          <p:spPr bwMode="auto">
            <a:xfrm>
              <a:off x="174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69" name="Rectangle 675"/>
            <p:cNvSpPr>
              <a:spLocks noChangeArrowheads="1"/>
            </p:cNvSpPr>
            <p:nvPr/>
          </p:nvSpPr>
          <p:spPr bwMode="auto">
            <a:xfrm>
              <a:off x="1836" y="3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0" name="Rectangle 676"/>
            <p:cNvSpPr>
              <a:spLocks noChangeArrowheads="1"/>
            </p:cNvSpPr>
            <p:nvPr/>
          </p:nvSpPr>
          <p:spPr bwMode="auto">
            <a:xfrm>
              <a:off x="1474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1" name="Rectangle 677"/>
            <p:cNvSpPr>
              <a:spLocks noChangeArrowheads="1"/>
            </p:cNvSpPr>
            <p:nvPr/>
          </p:nvSpPr>
          <p:spPr bwMode="auto">
            <a:xfrm>
              <a:off x="1564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2" name="Rectangle 678"/>
            <p:cNvSpPr>
              <a:spLocks noChangeArrowheads="1"/>
            </p:cNvSpPr>
            <p:nvPr/>
          </p:nvSpPr>
          <p:spPr bwMode="auto">
            <a:xfrm>
              <a:off x="1655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3" name="Rectangle 679"/>
            <p:cNvSpPr>
              <a:spLocks noChangeArrowheads="1"/>
            </p:cNvSpPr>
            <p:nvPr/>
          </p:nvSpPr>
          <p:spPr bwMode="auto">
            <a:xfrm>
              <a:off x="174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4" name="Rectangle 680"/>
            <p:cNvSpPr>
              <a:spLocks noChangeArrowheads="1"/>
            </p:cNvSpPr>
            <p:nvPr/>
          </p:nvSpPr>
          <p:spPr bwMode="auto">
            <a:xfrm>
              <a:off x="1836" y="324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5" name="Rectangle 681"/>
            <p:cNvSpPr>
              <a:spLocks noChangeArrowheads="1"/>
            </p:cNvSpPr>
            <p:nvPr/>
          </p:nvSpPr>
          <p:spPr bwMode="auto">
            <a:xfrm>
              <a:off x="1474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6" name="Rectangle 682"/>
            <p:cNvSpPr>
              <a:spLocks noChangeArrowheads="1"/>
            </p:cNvSpPr>
            <p:nvPr/>
          </p:nvSpPr>
          <p:spPr bwMode="auto">
            <a:xfrm>
              <a:off x="1564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7" name="Rectangle 683"/>
            <p:cNvSpPr>
              <a:spLocks noChangeArrowheads="1"/>
            </p:cNvSpPr>
            <p:nvPr/>
          </p:nvSpPr>
          <p:spPr bwMode="auto">
            <a:xfrm>
              <a:off x="1655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8" name="Rectangle 684"/>
            <p:cNvSpPr>
              <a:spLocks noChangeArrowheads="1"/>
            </p:cNvSpPr>
            <p:nvPr/>
          </p:nvSpPr>
          <p:spPr bwMode="auto">
            <a:xfrm>
              <a:off x="174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79" name="Rectangle 685"/>
            <p:cNvSpPr>
              <a:spLocks noChangeArrowheads="1"/>
            </p:cNvSpPr>
            <p:nvPr/>
          </p:nvSpPr>
          <p:spPr bwMode="auto">
            <a:xfrm>
              <a:off x="1836" y="334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0" name="Rectangle 686"/>
            <p:cNvSpPr>
              <a:spLocks noChangeArrowheads="1"/>
            </p:cNvSpPr>
            <p:nvPr/>
          </p:nvSpPr>
          <p:spPr bwMode="auto">
            <a:xfrm>
              <a:off x="1474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1" name="Rectangle 687"/>
            <p:cNvSpPr>
              <a:spLocks noChangeArrowheads="1"/>
            </p:cNvSpPr>
            <p:nvPr/>
          </p:nvSpPr>
          <p:spPr bwMode="auto">
            <a:xfrm>
              <a:off x="1564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2" name="Rectangle 688"/>
            <p:cNvSpPr>
              <a:spLocks noChangeArrowheads="1"/>
            </p:cNvSpPr>
            <p:nvPr/>
          </p:nvSpPr>
          <p:spPr bwMode="auto">
            <a:xfrm>
              <a:off x="1655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3" name="Rectangle 689"/>
            <p:cNvSpPr>
              <a:spLocks noChangeArrowheads="1"/>
            </p:cNvSpPr>
            <p:nvPr/>
          </p:nvSpPr>
          <p:spPr bwMode="auto">
            <a:xfrm>
              <a:off x="174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4" name="Rectangle 690"/>
            <p:cNvSpPr>
              <a:spLocks noChangeArrowheads="1"/>
            </p:cNvSpPr>
            <p:nvPr/>
          </p:nvSpPr>
          <p:spPr bwMode="auto">
            <a:xfrm>
              <a:off x="1836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5" name="Rectangle 691"/>
            <p:cNvSpPr>
              <a:spLocks noChangeArrowheads="1"/>
            </p:cNvSpPr>
            <p:nvPr/>
          </p:nvSpPr>
          <p:spPr bwMode="auto">
            <a:xfrm>
              <a:off x="1927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6" name="Rectangle 692"/>
            <p:cNvSpPr>
              <a:spLocks noChangeArrowheads="1"/>
            </p:cNvSpPr>
            <p:nvPr/>
          </p:nvSpPr>
          <p:spPr bwMode="auto">
            <a:xfrm>
              <a:off x="2017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7" name="Rectangle 693"/>
            <p:cNvSpPr>
              <a:spLocks noChangeArrowheads="1"/>
            </p:cNvSpPr>
            <p:nvPr/>
          </p:nvSpPr>
          <p:spPr bwMode="auto">
            <a:xfrm>
              <a:off x="2108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8" name="Rectangle 694"/>
            <p:cNvSpPr>
              <a:spLocks noChangeArrowheads="1"/>
            </p:cNvSpPr>
            <p:nvPr/>
          </p:nvSpPr>
          <p:spPr bwMode="auto">
            <a:xfrm>
              <a:off x="2199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89" name="Rectangle 695"/>
            <p:cNvSpPr>
              <a:spLocks noChangeArrowheads="1"/>
            </p:cNvSpPr>
            <p:nvPr/>
          </p:nvSpPr>
          <p:spPr bwMode="auto">
            <a:xfrm>
              <a:off x="2289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0" name="Rectangle 696"/>
            <p:cNvSpPr>
              <a:spLocks noChangeArrowheads="1"/>
            </p:cNvSpPr>
            <p:nvPr/>
          </p:nvSpPr>
          <p:spPr bwMode="auto">
            <a:xfrm>
              <a:off x="1927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1" name="Rectangle 697"/>
            <p:cNvSpPr>
              <a:spLocks noChangeArrowheads="1"/>
            </p:cNvSpPr>
            <p:nvPr/>
          </p:nvSpPr>
          <p:spPr bwMode="auto">
            <a:xfrm>
              <a:off x="2017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2" name="Rectangle 698"/>
            <p:cNvSpPr>
              <a:spLocks noChangeArrowheads="1"/>
            </p:cNvSpPr>
            <p:nvPr/>
          </p:nvSpPr>
          <p:spPr bwMode="auto">
            <a:xfrm>
              <a:off x="2108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3" name="Rectangle 699"/>
            <p:cNvSpPr>
              <a:spLocks noChangeArrowheads="1"/>
            </p:cNvSpPr>
            <p:nvPr/>
          </p:nvSpPr>
          <p:spPr bwMode="auto">
            <a:xfrm>
              <a:off x="2199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4" name="Rectangle 700"/>
            <p:cNvSpPr>
              <a:spLocks noChangeArrowheads="1"/>
            </p:cNvSpPr>
            <p:nvPr/>
          </p:nvSpPr>
          <p:spPr bwMode="auto">
            <a:xfrm>
              <a:off x="2289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5" name="Rectangle 701"/>
            <p:cNvSpPr>
              <a:spLocks noChangeArrowheads="1"/>
            </p:cNvSpPr>
            <p:nvPr/>
          </p:nvSpPr>
          <p:spPr bwMode="auto">
            <a:xfrm>
              <a:off x="1927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6" name="Rectangle 702"/>
            <p:cNvSpPr>
              <a:spLocks noChangeArrowheads="1"/>
            </p:cNvSpPr>
            <p:nvPr/>
          </p:nvSpPr>
          <p:spPr bwMode="auto">
            <a:xfrm>
              <a:off x="2017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7" name="Rectangle 703"/>
            <p:cNvSpPr>
              <a:spLocks noChangeArrowheads="1"/>
            </p:cNvSpPr>
            <p:nvPr/>
          </p:nvSpPr>
          <p:spPr bwMode="auto">
            <a:xfrm>
              <a:off x="2108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8" name="Rectangle 704"/>
            <p:cNvSpPr>
              <a:spLocks noChangeArrowheads="1"/>
            </p:cNvSpPr>
            <p:nvPr/>
          </p:nvSpPr>
          <p:spPr bwMode="auto">
            <a:xfrm>
              <a:off x="2199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99" name="Rectangle 705"/>
            <p:cNvSpPr>
              <a:spLocks noChangeArrowheads="1"/>
            </p:cNvSpPr>
            <p:nvPr/>
          </p:nvSpPr>
          <p:spPr bwMode="auto">
            <a:xfrm>
              <a:off x="2289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0" name="Rectangle 706"/>
            <p:cNvSpPr>
              <a:spLocks noChangeArrowheads="1"/>
            </p:cNvSpPr>
            <p:nvPr/>
          </p:nvSpPr>
          <p:spPr bwMode="auto">
            <a:xfrm>
              <a:off x="1927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1" name="Rectangle 707"/>
            <p:cNvSpPr>
              <a:spLocks noChangeArrowheads="1"/>
            </p:cNvSpPr>
            <p:nvPr/>
          </p:nvSpPr>
          <p:spPr bwMode="auto">
            <a:xfrm>
              <a:off x="2017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2" name="Rectangle 708"/>
            <p:cNvSpPr>
              <a:spLocks noChangeArrowheads="1"/>
            </p:cNvSpPr>
            <p:nvPr/>
          </p:nvSpPr>
          <p:spPr bwMode="auto">
            <a:xfrm>
              <a:off x="2108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3" name="Rectangle 709"/>
            <p:cNvSpPr>
              <a:spLocks noChangeArrowheads="1"/>
            </p:cNvSpPr>
            <p:nvPr/>
          </p:nvSpPr>
          <p:spPr bwMode="auto">
            <a:xfrm>
              <a:off x="2199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4" name="Rectangle 710"/>
            <p:cNvSpPr>
              <a:spLocks noChangeArrowheads="1"/>
            </p:cNvSpPr>
            <p:nvPr/>
          </p:nvSpPr>
          <p:spPr bwMode="auto">
            <a:xfrm>
              <a:off x="2289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5" name="Rectangle 711"/>
            <p:cNvSpPr>
              <a:spLocks noChangeArrowheads="1"/>
            </p:cNvSpPr>
            <p:nvPr/>
          </p:nvSpPr>
          <p:spPr bwMode="auto">
            <a:xfrm>
              <a:off x="1927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6" name="Rectangle 712"/>
            <p:cNvSpPr>
              <a:spLocks noChangeArrowheads="1"/>
            </p:cNvSpPr>
            <p:nvPr/>
          </p:nvSpPr>
          <p:spPr bwMode="auto">
            <a:xfrm>
              <a:off x="2017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7" name="Rectangle 713"/>
            <p:cNvSpPr>
              <a:spLocks noChangeArrowheads="1"/>
            </p:cNvSpPr>
            <p:nvPr/>
          </p:nvSpPr>
          <p:spPr bwMode="auto">
            <a:xfrm>
              <a:off x="210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8" name="Rectangle 714"/>
            <p:cNvSpPr>
              <a:spLocks noChangeArrowheads="1"/>
            </p:cNvSpPr>
            <p:nvPr/>
          </p:nvSpPr>
          <p:spPr bwMode="auto">
            <a:xfrm>
              <a:off x="2199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09" name="Rectangle 715"/>
            <p:cNvSpPr>
              <a:spLocks noChangeArrowheads="1"/>
            </p:cNvSpPr>
            <p:nvPr/>
          </p:nvSpPr>
          <p:spPr bwMode="auto">
            <a:xfrm>
              <a:off x="2289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0" name="Rectangle 716"/>
            <p:cNvSpPr>
              <a:spLocks noChangeArrowheads="1"/>
            </p:cNvSpPr>
            <p:nvPr/>
          </p:nvSpPr>
          <p:spPr bwMode="auto">
            <a:xfrm>
              <a:off x="1927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1" name="Rectangle 717"/>
            <p:cNvSpPr>
              <a:spLocks noChangeArrowheads="1"/>
            </p:cNvSpPr>
            <p:nvPr/>
          </p:nvSpPr>
          <p:spPr bwMode="auto">
            <a:xfrm>
              <a:off x="2017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2" name="Rectangle 718"/>
            <p:cNvSpPr>
              <a:spLocks noChangeArrowheads="1"/>
            </p:cNvSpPr>
            <p:nvPr/>
          </p:nvSpPr>
          <p:spPr bwMode="auto">
            <a:xfrm>
              <a:off x="2108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3" name="Rectangle 719"/>
            <p:cNvSpPr>
              <a:spLocks noChangeArrowheads="1"/>
            </p:cNvSpPr>
            <p:nvPr/>
          </p:nvSpPr>
          <p:spPr bwMode="auto">
            <a:xfrm>
              <a:off x="2199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4" name="Rectangle 720"/>
            <p:cNvSpPr>
              <a:spLocks noChangeArrowheads="1"/>
            </p:cNvSpPr>
            <p:nvPr/>
          </p:nvSpPr>
          <p:spPr bwMode="auto">
            <a:xfrm>
              <a:off x="2289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5" name="Rectangle 721"/>
            <p:cNvSpPr>
              <a:spLocks noChangeArrowheads="1"/>
            </p:cNvSpPr>
            <p:nvPr/>
          </p:nvSpPr>
          <p:spPr bwMode="auto">
            <a:xfrm>
              <a:off x="1927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6" name="Rectangle 722"/>
            <p:cNvSpPr>
              <a:spLocks noChangeArrowheads="1"/>
            </p:cNvSpPr>
            <p:nvPr/>
          </p:nvSpPr>
          <p:spPr bwMode="auto">
            <a:xfrm>
              <a:off x="2017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7" name="Rectangle 723"/>
            <p:cNvSpPr>
              <a:spLocks noChangeArrowheads="1"/>
            </p:cNvSpPr>
            <p:nvPr/>
          </p:nvSpPr>
          <p:spPr bwMode="auto">
            <a:xfrm>
              <a:off x="2108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8" name="Rectangle 724"/>
            <p:cNvSpPr>
              <a:spLocks noChangeArrowheads="1"/>
            </p:cNvSpPr>
            <p:nvPr/>
          </p:nvSpPr>
          <p:spPr bwMode="auto">
            <a:xfrm>
              <a:off x="2199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19" name="Rectangle 725"/>
            <p:cNvSpPr>
              <a:spLocks noChangeArrowheads="1"/>
            </p:cNvSpPr>
            <p:nvPr/>
          </p:nvSpPr>
          <p:spPr bwMode="auto">
            <a:xfrm>
              <a:off x="2289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0" name="Rectangle 726"/>
            <p:cNvSpPr>
              <a:spLocks noChangeArrowheads="1"/>
            </p:cNvSpPr>
            <p:nvPr/>
          </p:nvSpPr>
          <p:spPr bwMode="auto">
            <a:xfrm>
              <a:off x="1927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1" name="Rectangle 727"/>
            <p:cNvSpPr>
              <a:spLocks noChangeArrowheads="1"/>
            </p:cNvSpPr>
            <p:nvPr/>
          </p:nvSpPr>
          <p:spPr bwMode="auto">
            <a:xfrm>
              <a:off x="2017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2" name="Rectangle 728"/>
            <p:cNvSpPr>
              <a:spLocks noChangeArrowheads="1"/>
            </p:cNvSpPr>
            <p:nvPr/>
          </p:nvSpPr>
          <p:spPr bwMode="auto">
            <a:xfrm>
              <a:off x="2108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3" name="Rectangle 729"/>
            <p:cNvSpPr>
              <a:spLocks noChangeArrowheads="1"/>
            </p:cNvSpPr>
            <p:nvPr/>
          </p:nvSpPr>
          <p:spPr bwMode="auto">
            <a:xfrm>
              <a:off x="2199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4" name="Rectangle 730"/>
            <p:cNvSpPr>
              <a:spLocks noChangeArrowheads="1"/>
            </p:cNvSpPr>
            <p:nvPr/>
          </p:nvSpPr>
          <p:spPr bwMode="auto">
            <a:xfrm>
              <a:off x="2289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5" name="Rectangle 731"/>
            <p:cNvSpPr>
              <a:spLocks noChangeArrowheads="1"/>
            </p:cNvSpPr>
            <p:nvPr/>
          </p:nvSpPr>
          <p:spPr bwMode="auto">
            <a:xfrm>
              <a:off x="1927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6" name="Rectangle 732"/>
            <p:cNvSpPr>
              <a:spLocks noChangeArrowheads="1"/>
            </p:cNvSpPr>
            <p:nvPr/>
          </p:nvSpPr>
          <p:spPr bwMode="auto">
            <a:xfrm>
              <a:off x="2017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7" name="Rectangle 733"/>
            <p:cNvSpPr>
              <a:spLocks noChangeArrowheads="1"/>
            </p:cNvSpPr>
            <p:nvPr/>
          </p:nvSpPr>
          <p:spPr bwMode="auto">
            <a:xfrm>
              <a:off x="2108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8" name="Rectangle 734"/>
            <p:cNvSpPr>
              <a:spLocks noChangeArrowheads="1"/>
            </p:cNvSpPr>
            <p:nvPr/>
          </p:nvSpPr>
          <p:spPr bwMode="auto">
            <a:xfrm>
              <a:off x="2199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29" name="Rectangle 735"/>
            <p:cNvSpPr>
              <a:spLocks noChangeArrowheads="1"/>
            </p:cNvSpPr>
            <p:nvPr/>
          </p:nvSpPr>
          <p:spPr bwMode="auto">
            <a:xfrm>
              <a:off x="2289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0" name="Rectangle 736"/>
            <p:cNvSpPr>
              <a:spLocks noChangeArrowheads="1"/>
            </p:cNvSpPr>
            <p:nvPr/>
          </p:nvSpPr>
          <p:spPr bwMode="auto">
            <a:xfrm>
              <a:off x="1927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1" name="Rectangle 737"/>
            <p:cNvSpPr>
              <a:spLocks noChangeArrowheads="1"/>
            </p:cNvSpPr>
            <p:nvPr/>
          </p:nvSpPr>
          <p:spPr bwMode="auto">
            <a:xfrm>
              <a:off x="2017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2" name="Rectangle 738"/>
            <p:cNvSpPr>
              <a:spLocks noChangeArrowheads="1"/>
            </p:cNvSpPr>
            <p:nvPr/>
          </p:nvSpPr>
          <p:spPr bwMode="auto">
            <a:xfrm>
              <a:off x="2108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3" name="Rectangle 739"/>
            <p:cNvSpPr>
              <a:spLocks noChangeArrowheads="1"/>
            </p:cNvSpPr>
            <p:nvPr/>
          </p:nvSpPr>
          <p:spPr bwMode="auto">
            <a:xfrm>
              <a:off x="2199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4" name="Rectangle 740"/>
            <p:cNvSpPr>
              <a:spLocks noChangeArrowheads="1"/>
            </p:cNvSpPr>
            <p:nvPr/>
          </p:nvSpPr>
          <p:spPr bwMode="auto">
            <a:xfrm>
              <a:off x="2289" y="297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5" name="Rectangle 741"/>
            <p:cNvSpPr>
              <a:spLocks noChangeArrowheads="1"/>
            </p:cNvSpPr>
            <p:nvPr/>
          </p:nvSpPr>
          <p:spPr bwMode="auto">
            <a:xfrm>
              <a:off x="1474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6" name="Rectangle 742"/>
            <p:cNvSpPr>
              <a:spLocks noChangeArrowheads="1"/>
            </p:cNvSpPr>
            <p:nvPr/>
          </p:nvSpPr>
          <p:spPr bwMode="auto">
            <a:xfrm>
              <a:off x="1564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7" name="Rectangle 743"/>
            <p:cNvSpPr>
              <a:spLocks noChangeArrowheads="1"/>
            </p:cNvSpPr>
            <p:nvPr/>
          </p:nvSpPr>
          <p:spPr bwMode="auto">
            <a:xfrm>
              <a:off x="1655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8" name="Rectangle 744"/>
            <p:cNvSpPr>
              <a:spLocks noChangeArrowheads="1"/>
            </p:cNvSpPr>
            <p:nvPr/>
          </p:nvSpPr>
          <p:spPr bwMode="auto">
            <a:xfrm>
              <a:off x="1746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39" name="Rectangle 745"/>
            <p:cNvSpPr>
              <a:spLocks noChangeArrowheads="1"/>
            </p:cNvSpPr>
            <p:nvPr/>
          </p:nvSpPr>
          <p:spPr bwMode="auto">
            <a:xfrm>
              <a:off x="1836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0" name="Rectangle 746"/>
            <p:cNvSpPr>
              <a:spLocks noChangeArrowheads="1"/>
            </p:cNvSpPr>
            <p:nvPr/>
          </p:nvSpPr>
          <p:spPr bwMode="auto">
            <a:xfrm>
              <a:off x="1474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1" name="Rectangle 747"/>
            <p:cNvSpPr>
              <a:spLocks noChangeArrowheads="1"/>
            </p:cNvSpPr>
            <p:nvPr/>
          </p:nvSpPr>
          <p:spPr bwMode="auto">
            <a:xfrm>
              <a:off x="1564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2" name="Rectangle 748"/>
            <p:cNvSpPr>
              <a:spLocks noChangeArrowheads="1"/>
            </p:cNvSpPr>
            <p:nvPr/>
          </p:nvSpPr>
          <p:spPr bwMode="auto">
            <a:xfrm>
              <a:off x="1655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3" name="Rectangle 749"/>
            <p:cNvSpPr>
              <a:spLocks noChangeArrowheads="1"/>
            </p:cNvSpPr>
            <p:nvPr/>
          </p:nvSpPr>
          <p:spPr bwMode="auto">
            <a:xfrm>
              <a:off x="1746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4" name="Rectangle 750"/>
            <p:cNvSpPr>
              <a:spLocks noChangeArrowheads="1"/>
            </p:cNvSpPr>
            <p:nvPr/>
          </p:nvSpPr>
          <p:spPr bwMode="auto">
            <a:xfrm>
              <a:off x="1836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5" name="Rectangle 751"/>
            <p:cNvSpPr>
              <a:spLocks noChangeArrowheads="1"/>
            </p:cNvSpPr>
            <p:nvPr/>
          </p:nvSpPr>
          <p:spPr bwMode="auto">
            <a:xfrm>
              <a:off x="1474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6" name="Rectangle 752"/>
            <p:cNvSpPr>
              <a:spLocks noChangeArrowheads="1"/>
            </p:cNvSpPr>
            <p:nvPr/>
          </p:nvSpPr>
          <p:spPr bwMode="auto">
            <a:xfrm>
              <a:off x="1564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7" name="Rectangle 753"/>
            <p:cNvSpPr>
              <a:spLocks noChangeArrowheads="1"/>
            </p:cNvSpPr>
            <p:nvPr/>
          </p:nvSpPr>
          <p:spPr bwMode="auto">
            <a:xfrm>
              <a:off x="1655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8" name="Rectangle 754"/>
            <p:cNvSpPr>
              <a:spLocks noChangeArrowheads="1"/>
            </p:cNvSpPr>
            <p:nvPr/>
          </p:nvSpPr>
          <p:spPr bwMode="auto">
            <a:xfrm>
              <a:off x="1746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49" name="Rectangle 755"/>
            <p:cNvSpPr>
              <a:spLocks noChangeArrowheads="1"/>
            </p:cNvSpPr>
            <p:nvPr/>
          </p:nvSpPr>
          <p:spPr bwMode="auto">
            <a:xfrm>
              <a:off x="1836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0" name="Rectangle 756"/>
            <p:cNvSpPr>
              <a:spLocks noChangeArrowheads="1"/>
            </p:cNvSpPr>
            <p:nvPr/>
          </p:nvSpPr>
          <p:spPr bwMode="auto">
            <a:xfrm>
              <a:off x="1474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1" name="Rectangle 757"/>
            <p:cNvSpPr>
              <a:spLocks noChangeArrowheads="1"/>
            </p:cNvSpPr>
            <p:nvPr/>
          </p:nvSpPr>
          <p:spPr bwMode="auto">
            <a:xfrm>
              <a:off x="1564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2" name="Rectangle 758"/>
            <p:cNvSpPr>
              <a:spLocks noChangeArrowheads="1"/>
            </p:cNvSpPr>
            <p:nvPr/>
          </p:nvSpPr>
          <p:spPr bwMode="auto">
            <a:xfrm>
              <a:off x="1655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3" name="Rectangle 759"/>
            <p:cNvSpPr>
              <a:spLocks noChangeArrowheads="1"/>
            </p:cNvSpPr>
            <p:nvPr/>
          </p:nvSpPr>
          <p:spPr bwMode="auto">
            <a:xfrm>
              <a:off x="1746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4" name="Rectangle 760"/>
            <p:cNvSpPr>
              <a:spLocks noChangeArrowheads="1"/>
            </p:cNvSpPr>
            <p:nvPr/>
          </p:nvSpPr>
          <p:spPr bwMode="auto">
            <a:xfrm>
              <a:off x="1836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5" name="Rectangle 761"/>
            <p:cNvSpPr>
              <a:spLocks noChangeArrowheads="1"/>
            </p:cNvSpPr>
            <p:nvPr/>
          </p:nvSpPr>
          <p:spPr bwMode="auto">
            <a:xfrm>
              <a:off x="1474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6" name="Rectangle 762"/>
            <p:cNvSpPr>
              <a:spLocks noChangeArrowheads="1"/>
            </p:cNvSpPr>
            <p:nvPr/>
          </p:nvSpPr>
          <p:spPr bwMode="auto">
            <a:xfrm>
              <a:off x="1564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7" name="Rectangle 763"/>
            <p:cNvSpPr>
              <a:spLocks noChangeArrowheads="1"/>
            </p:cNvSpPr>
            <p:nvPr/>
          </p:nvSpPr>
          <p:spPr bwMode="auto">
            <a:xfrm>
              <a:off x="1655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8" name="Rectangle 764"/>
            <p:cNvSpPr>
              <a:spLocks noChangeArrowheads="1"/>
            </p:cNvSpPr>
            <p:nvPr/>
          </p:nvSpPr>
          <p:spPr bwMode="auto">
            <a:xfrm>
              <a:off x="1746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59" name="Rectangle 765"/>
            <p:cNvSpPr>
              <a:spLocks noChangeArrowheads="1"/>
            </p:cNvSpPr>
            <p:nvPr/>
          </p:nvSpPr>
          <p:spPr bwMode="auto">
            <a:xfrm>
              <a:off x="1836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0" name="Rectangle 766"/>
            <p:cNvSpPr>
              <a:spLocks noChangeArrowheads="1"/>
            </p:cNvSpPr>
            <p:nvPr/>
          </p:nvSpPr>
          <p:spPr bwMode="auto">
            <a:xfrm>
              <a:off x="838" y="197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1" name="Rectangle 767"/>
            <p:cNvSpPr>
              <a:spLocks noChangeArrowheads="1"/>
            </p:cNvSpPr>
            <p:nvPr/>
          </p:nvSpPr>
          <p:spPr bwMode="auto">
            <a:xfrm>
              <a:off x="83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2" name="Rectangle 768"/>
            <p:cNvSpPr>
              <a:spLocks noChangeArrowheads="1"/>
            </p:cNvSpPr>
            <p:nvPr/>
          </p:nvSpPr>
          <p:spPr bwMode="auto">
            <a:xfrm>
              <a:off x="838" y="306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3" name="Rectangle 769"/>
            <p:cNvSpPr>
              <a:spLocks noChangeArrowheads="1"/>
            </p:cNvSpPr>
            <p:nvPr/>
          </p:nvSpPr>
          <p:spPr bwMode="auto">
            <a:xfrm>
              <a:off x="838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4" name="Rectangle 770"/>
            <p:cNvSpPr>
              <a:spLocks noChangeArrowheads="1"/>
            </p:cNvSpPr>
            <p:nvPr/>
          </p:nvSpPr>
          <p:spPr bwMode="auto">
            <a:xfrm>
              <a:off x="1382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5" name="Rectangle 771"/>
            <p:cNvSpPr>
              <a:spLocks noChangeArrowheads="1"/>
            </p:cNvSpPr>
            <p:nvPr/>
          </p:nvSpPr>
          <p:spPr bwMode="auto">
            <a:xfrm>
              <a:off x="1292" y="152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6" name="Rectangle 772"/>
            <p:cNvSpPr>
              <a:spLocks noChangeArrowheads="1"/>
            </p:cNvSpPr>
            <p:nvPr/>
          </p:nvSpPr>
          <p:spPr bwMode="auto">
            <a:xfrm>
              <a:off x="2018" y="152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7" name="Rectangle 773"/>
            <p:cNvSpPr>
              <a:spLocks noChangeArrowheads="1"/>
            </p:cNvSpPr>
            <p:nvPr/>
          </p:nvSpPr>
          <p:spPr bwMode="auto">
            <a:xfrm>
              <a:off x="2471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8" name="Rectangle 774"/>
            <p:cNvSpPr>
              <a:spLocks noChangeArrowheads="1"/>
            </p:cNvSpPr>
            <p:nvPr/>
          </p:nvSpPr>
          <p:spPr bwMode="auto">
            <a:xfrm>
              <a:off x="2471" y="315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69" name="Rectangle 775"/>
            <p:cNvSpPr>
              <a:spLocks noChangeArrowheads="1"/>
            </p:cNvSpPr>
            <p:nvPr/>
          </p:nvSpPr>
          <p:spPr bwMode="auto">
            <a:xfrm>
              <a:off x="2017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0" name="Rectangle 776"/>
            <p:cNvSpPr>
              <a:spLocks noChangeArrowheads="1"/>
            </p:cNvSpPr>
            <p:nvPr/>
          </p:nvSpPr>
          <p:spPr bwMode="auto">
            <a:xfrm>
              <a:off x="2472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1" name="Rectangle 777"/>
            <p:cNvSpPr>
              <a:spLocks noChangeArrowheads="1"/>
            </p:cNvSpPr>
            <p:nvPr/>
          </p:nvSpPr>
          <p:spPr bwMode="auto">
            <a:xfrm>
              <a:off x="1292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2" name="Rectangle 778"/>
            <p:cNvSpPr>
              <a:spLocks noChangeArrowheads="1"/>
            </p:cNvSpPr>
            <p:nvPr/>
          </p:nvSpPr>
          <p:spPr bwMode="auto">
            <a:xfrm>
              <a:off x="2017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3" name="Rectangle 779"/>
            <p:cNvSpPr>
              <a:spLocks noChangeArrowheads="1"/>
            </p:cNvSpPr>
            <p:nvPr/>
          </p:nvSpPr>
          <p:spPr bwMode="auto">
            <a:xfrm>
              <a:off x="2017" y="315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4" name="Rectangle 780"/>
            <p:cNvSpPr>
              <a:spLocks noChangeArrowheads="1"/>
            </p:cNvSpPr>
            <p:nvPr/>
          </p:nvSpPr>
          <p:spPr bwMode="auto">
            <a:xfrm>
              <a:off x="1383" y="152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5" name="Rectangle 781"/>
            <p:cNvSpPr>
              <a:spLocks noChangeArrowheads="1"/>
            </p:cNvSpPr>
            <p:nvPr/>
          </p:nvSpPr>
          <p:spPr bwMode="auto">
            <a:xfrm>
              <a:off x="1473" y="152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6" name="Rectangle 782"/>
            <p:cNvSpPr>
              <a:spLocks noChangeArrowheads="1"/>
            </p:cNvSpPr>
            <p:nvPr/>
          </p:nvSpPr>
          <p:spPr bwMode="auto">
            <a:xfrm>
              <a:off x="1564" y="152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7" name="Rectangle 783"/>
            <p:cNvSpPr>
              <a:spLocks noChangeArrowheads="1"/>
            </p:cNvSpPr>
            <p:nvPr/>
          </p:nvSpPr>
          <p:spPr bwMode="auto">
            <a:xfrm>
              <a:off x="1655" y="152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8" name="Rectangle 784"/>
            <p:cNvSpPr>
              <a:spLocks noChangeArrowheads="1"/>
            </p:cNvSpPr>
            <p:nvPr/>
          </p:nvSpPr>
          <p:spPr bwMode="auto">
            <a:xfrm>
              <a:off x="1745" y="152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79" name="Rectangle 785"/>
            <p:cNvSpPr>
              <a:spLocks noChangeArrowheads="1"/>
            </p:cNvSpPr>
            <p:nvPr/>
          </p:nvSpPr>
          <p:spPr bwMode="auto">
            <a:xfrm>
              <a:off x="1836" y="152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0" name="Rectangle 786"/>
            <p:cNvSpPr>
              <a:spLocks noChangeArrowheads="1"/>
            </p:cNvSpPr>
            <p:nvPr/>
          </p:nvSpPr>
          <p:spPr bwMode="auto">
            <a:xfrm>
              <a:off x="1927" y="152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1" name="Rectangle 787"/>
            <p:cNvSpPr>
              <a:spLocks noChangeArrowheads="1"/>
            </p:cNvSpPr>
            <p:nvPr/>
          </p:nvSpPr>
          <p:spPr bwMode="auto">
            <a:xfrm>
              <a:off x="1292" y="161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2" name="Rectangle 788"/>
            <p:cNvSpPr>
              <a:spLocks noChangeArrowheads="1"/>
            </p:cNvSpPr>
            <p:nvPr/>
          </p:nvSpPr>
          <p:spPr bwMode="auto">
            <a:xfrm>
              <a:off x="1292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3" name="Rectangle 789"/>
            <p:cNvSpPr>
              <a:spLocks noChangeArrowheads="1"/>
            </p:cNvSpPr>
            <p:nvPr/>
          </p:nvSpPr>
          <p:spPr bwMode="auto">
            <a:xfrm>
              <a:off x="1292" y="179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4" name="Rectangle 790"/>
            <p:cNvSpPr>
              <a:spLocks noChangeArrowheads="1"/>
            </p:cNvSpPr>
            <p:nvPr/>
          </p:nvSpPr>
          <p:spPr bwMode="auto">
            <a:xfrm>
              <a:off x="1292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5" name="Rectangle 791"/>
            <p:cNvSpPr>
              <a:spLocks noChangeArrowheads="1"/>
            </p:cNvSpPr>
            <p:nvPr/>
          </p:nvSpPr>
          <p:spPr bwMode="auto">
            <a:xfrm>
              <a:off x="1201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6" name="Rectangle 792"/>
            <p:cNvSpPr>
              <a:spLocks noChangeArrowheads="1"/>
            </p:cNvSpPr>
            <p:nvPr/>
          </p:nvSpPr>
          <p:spPr bwMode="auto">
            <a:xfrm>
              <a:off x="111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7" name="Rectangle 793"/>
            <p:cNvSpPr>
              <a:spLocks noChangeArrowheads="1"/>
            </p:cNvSpPr>
            <p:nvPr/>
          </p:nvSpPr>
          <p:spPr bwMode="auto">
            <a:xfrm>
              <a:off x="102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8" name="Rectangle 794"/>
            <p:cNvSpPr>
              <a:spLocks noChangeArrowheads="1"/>
            </p:cNvSpPr>
            <p:nvPr/>
          </p:nvSpPr>
          <p:spPr bwMode="auto">
            <a:xfrm>
              <a:off x="929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89" name="Rectangle 795"/>
            <p:cNvSpPr>
              <a:spLocks noChangeArrowheads="1"/>
            </p:cNvSpPr>
            <p:nvPr/>
          </p:nvSpPr>
          <p:spPr bwMode="auto">
            <a:xfrm>
              <a:off x="838" y="206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0" name="Rectangle 796"/>
            <p:cNvSpPr>
              <a:spLocks noChangeArrowheads="1"/>
            </p:cNvSpPr>
            <p:nvPr/>
          </p:nvSpPr>
          <p:spPr bwMode="auto">
            <a:xfrm>
              <a:off x="839" y="2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1" name="Rectangle 797"/>
            <p:cNvSpPr>
              <a:spLocks noChangeArrowheads="1"/>
            </p:cNvSpPr>
            <p:nvPr/>
          </p:nvSpPr>
          <p:spPr bwMode="auto">
            <a:xfrm>
              <a:off x="838" y="225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2" name="Rectangle 798"/>
            <p:cNvSpPr>
              <a:spLocks noChangeArrowheads="1"/>
            </p:cNvSpPr>
            <p:nvPr/>
          </p:nvSpPr>
          <p:spPr bwMode="auto">
            <a:xfrm>
              <a:off x="839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3" name="Rectangle 799"/>
            <p:cNvSpPr>
              <a:spLocks noChangeArrowheads="1"/>
            </p:cNvSpPr>
            <p:nvPr/>
          </p:nvSpPr>
          <p:spPr bwMode="auto">
            <a:xfrm>
              <a:off x="839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4" name="Rectangle 800"/>
            <p:cNvSpPr>
              <a:spLocks noChangeArrowheads="1"/>
            </p:cNvSpPr>
            <p:nvPr/>
          </p:nvSpPr>
          <p:spPr bwMode="auto">
            <a:xfrm>
              <a:off x="839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5" name="Rectangle 801"/>
            <p:cNvSpPr>
              <a:spLocks noChangeArrowheads="1"/>
            </p:cNvSpPr>
            <p:nvPr/>
          </p:nvSpPr>
          <p:spPr bwMode="auto">
            <a:xfrm>
              <a:off x="839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6" name="Rectangle 802"/>
            <p:cNvSpPr>
              <a:spLocks noChangeArrowheads="1"/>
            </p:cNvSpPr>
            <p:nvPr/>
          </p:nvSpPr>
          <p:spPr bwMode="auto">
            <a:xfrm>
              <a:off x="840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7" name="Rectangle 803"/>
            <p:cNvSpPr>
              <a:spLocks noChangeArrowheads="1"/>
            </p:cNvSpPr>
            <p:nvPr/>
          </p:nvSpPr>
          <p:spPr bwMode="auto">
            <a:xfrm>
              <a:off x="840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8" name="Rectangle 804"/>
            <p:cNvSpPr>
              <a:spLocks noChangeArrowheads="1"/>
            </p:cNvSpPr>
            <p:nvPr/>
          </p:nvSpPr>
          <p:spPr bwMode="auto">
            <a:xfrm>
              <a:off x="839" y="342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999" name="Rectangle 805"/>
            <p:cNvSpPr>
              <a:spLocks noChangeArrowheads="1"/>
            </p:cNvSpPr>
            <p:nvPr/>
          </p:nvSpPr>
          <p:spPr bwMode="auto">
            <a:xfrm>
              <a:off x="839" y="315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0" name="Rectangle 806"/>
            <p:cNvSpPr>
              <a:spLocks noChangeArrowheads="1"/>
            </p:cNvSpPr>
            <p:nvPr/>
          </p:nvSpPr>
          <p:spPr bwMode="auto">
            <a:xfrm>
              <a:off x="840" y="324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1" name="Rectangle 807"/>
            <p:cNvSpPr>
              <a:spLocks noChangeArrowheads="1"/>
            </p:cNvSpPr>
            <p:nvPr/>
          </p:nvSpPr>
          <p:spPr bwMode="auto">
            <a:xfrm>
              <a:off x="840" y="333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2" name="Rectangle 808"/>
            <p:cNvSpPr>
              <a:spLocks noChangeArrowheads="1"/>
            </p:cNvSpPr>
            <p:nvPr/>
          </p:nvSpPr>
          <p:spPr bwMode="auto">
            <a:xfrm>
              <a:off x="2018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3" name="Rectangle 809"/>
            <p:cNvSpPr>
              <a:spLocks noChangeArrowheads="1"/>
            </p:cNvSpPr>
            <p:nvPr/>
          </p:nvSpPr>
          <p:spPr bwMode="auto">
            <a:xfrm>
              <a:off x="2018" y="161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4" name="Rectangle 810"/>
            <p:cNvSpPr>
              <a:spLocks noChangeArrowheads="1"/>
            </p:cNvSpPr>
            <p:nvPr/>
          </p:nvSpPr>
          <p:spPr bwMode="auto">
            <a:xfrm>
              <a:off x="2019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5" name="Rectangle 811"/>
            <p:cNvSpPr>
              <a:spLocks noChangeArrowheads="1"/>
            </p:cNvSpPr>
            <p:nvPr/>
          </p:nvSpPr>
          <p:spPr bwMode="auto">
            <a:xfrm>
              <a:off x="2019" y="179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6" name="Rectangle 812"/>
            <p:cNvSpPr>
              <a:spLocks noChangeArrowheads="1"/>
            </p:cNvSpPr>
            <p:nvPr/>
          </p:nvSpPr>
          <p:spPr bwMode="auto">
            <a:xfrm>
              <a:off x="2470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7" name="Rectangle 813"/>
            <p:cNvSpPr>
              <a:spLocks noChangeArrowheads="1"/>
            </p:cNvSpPr>
            <p:nvPr/>
          </p:nvSpPr>
          <p:spPr bwMode="auto">
            <a:xfrm>
              <a:off x="2470" y="206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8" name="Rectangle 814"/>
            <p:cNvSpPr>
              <a:spLocks noChangeArrowheads="1"/>
            </p:cNvSpPr>
            <p:nvPr/>
          </p:nvSpPr>
          <p:spPr bwMode="auto">
            <a:xfrm>
              <a:off x="2471" y="216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09" name="Rectangle 815"/>
            <p:cNvSpPr>
              <a:spLocks noChangeArrowheads="1"/>
            </p:cNvSpPr>
            <p:nvPr/>
          </p:nvSpPr>
          <p:spPr bwMode="auto">
            <a:xfrm>
              <a:off x="2471" y="225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0" name="Rectangle 816"/>
            <p:cNvSpPr>
              <a:spLocks noChangeArrowheads="1"/>
            </p:cNvSpPr>
            <p:nvPr/>
          </p:nvSpPr>
          <p:spPr bwMode="auto">
            <a:xfrm>
              <a:off x="247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1" name="Rectangle 817"/>
            <p:cNvSpPr>
              <a:spLocks noChangeArrowheads="1"/>
            </p:cNvSpPr>
            <p:nvPr/>
          </p:nvSpPr>
          <p:spPr bwMode="auto">
            <a:xfrm>
              <a:off x="2471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2" name="Rectangle 818"/>
            <p:cNvSpPr>
              <a:spLocks noChangeArrowheads="1"/>
            </p:cNvSpPr>
            <p:nvPr/>
          </p:nvSpPr>
          <p:spPr bwMode="auto">
            <a:xfrm>
              <a:off x="2472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3" name="Rectangle 819"/>
            <p:cNvSpPr>
              <a:spLocks noChangeArrowheads="1"/>
            </p:cNvSpPr>
            <p:nvPr/>
          </p:nvSpPr>
          <p:spPr bwMode="auto">
            <a:xfrm>
              <a:off x="2472" y="288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4" name="Rectangle 820"/>
            <p:cNvSpPr>
              <a:spLocks noChangeArrowheads="1"/>
            </p:cNvSpPr>
            <p:nvPr/>
          </p:nvSpPr>
          <p:spPr bwMode="auto">
            <a:xfrm>
              <a:off x="2017" y="352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5" name="Rectangle 821"/>
            <p:cNvSpPr>
              <a:spLocks noChangeArrowheads="1"/>
            </p:cNvSpPr>
            <p:nvPr/>
          </p:nvSpPr>
          <p:spPr bwMode="auto">
            <a:xfrm>
              <a:off x="2017" y="324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6" name="Rectangle 822"/>
            <p:cNvSpPr>
              <a:spLocks noChangeArrowheads="1"/>
            </p:cNvSpPr>
            <p:nvPr/>
          </p:nvSpPr>
          <p:spPr bwMode="auto">
            <a:xfrm>
              <a:off x="2018" y="333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7" name="Rectangle 823"/>
            <p:cNvSpPr>
              <a:spLocks noChangeArrowheads="1"/>
            </p:cNvSpPr>
            <p:nvPr/>
          </p:nvSpPr>
          <p:spPr bwMode="auto">
            <a:xfrm>
              <a:off x="201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8" name="Rectangle 824"/>
            <p:cNvSpPr>
              <a:spLocks noChangeArrowheads="1"/>
            </p:cNvSpPr>
            <p:nvPr/>
          </p:nvSpPr>
          <p:spPr bwMode="auto">
            <a:xfrm>
              <a:off x="2109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19" name="Rectangle 825"/>
            <p:cNvSpPr>
              <a:spLocks noChangeArrowheads="1"/>
            </p:cNvSpPr>
            <p:nvPr/>
          </p:nvSpPr>
          <p:spPr bwMode="auto">
            <a:xfrm>
              <a:off x="220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0" name="Rectangle 826"/>
            <p:cNvSpPr>
              <a:spLocks noChangeArrowheads="1"/>
            </p:cNvSpPr>
            <p:nvPr/>
          </p:nvSpPr>
          <p:spPr bwMode="auto">
            <a:xfrm>
              <a:off x="2290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1" name="Rectangle 827"/>
            <p:cNvSpPr>
              <a:spLocks noChangeArrowheads="1"/>
            </p:cNvSpPr>
            <p:nvPr/>
          </p:nvSpPr>
          <p:spPr bwMode="auto">
            <a:xfrm>
              <a:off x="2381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2" name="Rectangle 828"/>
            <p:cNvSpPr>
              <a:spLocks noChangeArrowheads="1"/>
            </p:cNvSpPr>
            <p:nvPr/>
          </p:nvSpPr>
          <p:spPr bwMode="auto">
            <a:xfrm>
              <a:off x="929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3" name="Rectangle 829"/>
            <p:cNvSpPr>
              <a:spLocks noChangeArrowheads="1"/>
            </p:cNvSpPr>
            <p:nvPr/>
          </p:nvSpPr>
          <p:spPr bwMode="auto">
            <a:xfrm>
              <a:off x="1020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4" name="Rectangle 830"/>
            <p:cNvSpPr>
              <a:spLocks noChangeArrowheads="1"/>
            </p:cNvSpPr>
            <p:nvPr/>
          </p:nvSpPr>
          <p:spPr bwMode="auto">
            <a:xfrm>
              <a:off x="1110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5" name="Rectangle 831"/>
            <p:cNvSpPr>
              <a:spLocks noChangeArrowheads="1"/>
            </p:cNvSpPr>
            <p:nvPr/>
          </p:nvSpPr>
          <p:spPr bwMode="auto">
            <a:xfrm>
              <a:off x="1201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6" name="Rectangle 832"/>
            <p:cNvSpPr>
              <a:spLocks noChangeArrowheads="1"/>
            </p:cNvSpPr>
            <p:nvPr/>
          </p:nvSpPr>
          <p:spPr bwMode="auto">
            <a:xfrm>
              <a:off x="2108" y="315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7" name="Rectangle 833"/>
            <p:cNvSpPr>
              <a:spLocks noChangeArrowheads="1"/>
            </p:cNvSpPr>
            <p:nvPr/>
          </p:nvSpPr>
          <p:spPr bwMode="auto">
            <a:xfrm>
              <a:off x="2199" y="315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8" name="Rectangle 834"/>
            <p:cNvSpPr>
              <a:spLocks noChangeArrowheads="1"/>
            </p:cNvSpPr>
            <p:nvPr/>
          </p:nvSpPr>
          <p:spPr bwMode="auto">
            <a:xfrm>
              <a:off x="2289" y="315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29" name="Rectangle 835"/>
            <p:cNvSpPr>
              <a:spLocks noChangeArrowheads="1"/>
            </p:cNvSpPr>
            <p:nvPr/>
          </p:nvSpPr>
          <p:spPr bwMode="auto">
            <a:xfrm>
              <a:off x="2380" y="315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0" name="Rectangle 836"/>
            <p:cNvSpPr>
              <a:spLocks noChangeArrowheads="1"/>
            </p:cNvSpPr>
            <p:nvPr/>
          </p:nvSpPr>
          <p:spPr bwMode="auto">
            <a:xfrm>
              <a:off x="1474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1" name="Rectangle 837"/>
            <p:cNvSpPr>
              <a:spLocks noChangeArrowheads="1"/>
            </p:cNvSpPr>
            <p:nvPr/>
          </p:nvSpPr>
          <p:spPr bwMode="auto">
            <a:xfrm>
              <a:off x="1565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2" name="Rectangle 838"/>
            <p:cNvSpPr>
              <a:spLocks noChangeArrowheads="1"/>
            </p:cNvSpPr>
            <p:nvPr/>
          </p:nvSpPr>
          <p:spPr bwMode="auto">
            <a:xfrm>
              <a:off x="1655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3" name="Rectangle 839"/>
            <p:cNvSpPr>
              <a:spLocks noChangeArrowheads="1"/>
            </p:cNvSpPr>
            <p:nvPr/>
          </p:nvSpPr>
          <p:spPr bwMode="auto">
            <a:xfrm>
              <a:off x="1746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4" name="Rectangle 840"/>
            <p:cNvSpPr>
              <a:spLocks noChangeArrowheads="1"/>
            </p:cNvSpPr>
            <p:nvPr/>
          </p:nvSpPr>
          <p:spPr bwMode="auto">
            <a:xfrm>
              <a:off x="1836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5" name="Rectangle 841"/>
            <p:cNvSpPr>
              <a:spLocks noChangeArrowheads="1"/>
            </p:cNvSpPr>
            <p:nvPr/>
          </p:nvSpPr>
          <p:spPr bwMode="auto">
            <a:xfrm>
              <a:off x="1927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6" name="Rectangle 842"/>
            <p:cNvSpPr>
              <a:spLocks noChangeArrowheads="1"/>
            </p:cNvSpPr>
            <p:nvPr/>
          </p:nvSpPr>
          <p:spPr bwMode="auto">
            <a:xfrm>
              <a:off x="2471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7" name="Rectangle 843"/>
            <p:cNvSpPr>
              <a:spLocks noChangeArrowheads="1"/>
            </p:cNvSpPr>
            <p:nvPr/>
          </p:nvSpPr>
          <p:spPr bwMode="auto">
            <a:xfrm>
              <a:off x="2471" y="252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8" name="Rectangle 844"/>
            <p:cNvSpPr>
              <a:spLocks noChangeArrowheads="1"/>
            </p:cNvSpPr>
            <p:nvPr/>
          </p:nvSpPr>
          <p:spPr bwMode="auto">
            <a:xfrm>
              <a:off x="2471" y="306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39" name="Rectangle 845"/>
            <p:cNvSpPr>
              <a:spLocks noChangeArrowheads="1"/>
            </p:cNvSpPr>
            <p:nvPr/>
          </p:nvSpPr>
          <p:spPr bwMode="auto">
            <a:xfrm>
              <a:off x="838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0" name="Rectangle 846"/>
            <p:cNvSpPr>
              <a:spLocks noChangeArrowheads="1"/>
            </p:cNvSpPr>
            <p:nvPr/>
          </p:nvSpPr>
          <p:spPr bwMode="auto">
            <a:xfrm>
              <a:off x="1292" y="361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1" name="Rectangle 847"/>
            <p:cNvSpPr>
              <a:spLocks noChangeArrowheads="1"/>
            </p:cNvSpPr>
            <p:nvPr/>
          </p:nvSpPr>
          <p:spPr bwMode="auto">
            <a:xfrm>
              <a:off x="839" y="352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2" name="Rectangle 848"/>
            <p:cNvSpPr>
              <a:spLocks noChangeArrowheads="1"/>
            </p:cNvSpPr>
            <p:nvPr/>
          </p:nvSpPr>
          <p:spPr bwMode="auto">
            <a:xfrm>
              <a:off x="1383" y="161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3" name="Rectangle 849"/>
            <p:cNvSpPr>
              <a:spLocks noChangeArrowheads="1"/>
            </p:cNvSpPr>
            <p:nvPr/>
          </p:nvSpPr>
          <p:spPr bwMode="auto">
            <a:xfrm>
              <a:off x="1474" y="161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4" name="Rectangle 850"/>
            <p:cNvSpPr>
              <a:spLocks noChangeArrowheads="1"/>
            </p:cNvSpPr>
            <p:nvPr/>
          </p:nvSpPr>
          <p:spPr bwMode="auto">
            <a:xfrm>
              <a:off x="1564" y="161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5" name="Rectangle 851"/>
            <p:cNvSpPr>
              <a:spLocks noChangeArrowheads="1"/>
            </p:cNvSpPr>
            <p:nvPr/>
          </p:nvSpPr>
          <p:spPr bwMode="auto">
            <a:xfrm>
              <a:off x="1655" y="161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6" name="Rectangle 852"/>
            <p:cNvSpPr>
              <a:spLocks noChangeArrowheads="1"/>
            </p:cNvSpPr>
            <p:nvPr/>
          </p:nvSpPr>
          <p:spPr bwMode="auto">
            <a:xfrm>
              <a:off x="1746" y="161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7" name="Rectangle 853"/>
            <p:cNvSpPr>
              <a:spLocks noChangeArrowheads="1"/>
            </p:cNvSpPr>
            <p:nvPr/>
          </p:nvSpPr>
          <p:spPr bwMode="auto">
            <a:xfrm>
              <a:off x="1836" y="161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8" name="Rectangle 854"/>
            <p:cNvSpPr>
              <a:spLocks noChangeArrowheads="1"/>
            </p:cNvSpPr>
            <p:nvPr/>
          </p:nvSpPr>
          <p:spPr bwMode="auto">
            <a:xfrm>
              <a:off x="1927" y="161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49" name="Rectangle 855"/>
            <p:cNvSpPr>
              <a:spLocks noChangeArrowheads="1"/>
            </p:cNvSpPr>
            <p:nvPr/>
          </p:nvSpPr>
          <p:spPr bwMode="auto">
            <a:xfrm>
              <a:off x="1383" y="352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0" name="Rectangle 856"/>
            <p:cNvSpPr>
              <a:spLocks noChangeArrowheads="1"/>
            </p:cNvSpPr>
            <p:nvPr/>
          </p:nvSpPr>
          <p:spPr bwMode="auto">
            <a:xfrm>
              <a:off x="1474" y="352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1" name="Rectangle 857"/>
            <p:cNvSpPr>
              <a:spLocks noChangeArrowheads="1"/>
            </p:cNvSpPr>
            <p:nvPr/>
          </p:nvSpPr>
          <p:spPr bwMode="auto">
            <a:xfrm>
              <a:off x="1564" y="352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2" name="Rectangle 858"/>
            <p:cNvSpPr>
              <a:spLocks noChangeArrowheads="1"/>
            </p:cNvSpPr>
            <p:nvPr/>
          </p:nvSpPr>
          <p:spPr bwMode="auto">
            <a:xfrm>
              <a:off x="1655" y="352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3" name="Rectangle 859"/>
            <p:cNvSpPr>
              <a:spLocks noChangeArrowheads="1"/>
            </p:cNvSpPr>
            <p:nvPr/>
          </p:nvSpPr>
          <p:spPr bwMode="auto">
            <a:xfrm>
              <a:off x="1746" y="352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4" name="Rectangle 860"/>
            <p:cNvSpPr>
              <a:spLocks noChangeArrowheads="1"/>
            </p:cNvSpPr>
            <p:nvPr/>
          </p:nvSpPr>
          <p:spPr bwMode="auto">
            <a:xfrm>
              <a:off x="1836" y="352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5" name="Rectangle 861"/>
            <p:cNvSpPr>
              <a:spLocks noChangeArrowheads="1"/>
            </p:cNvSpPr>
            <p:nvPr/>
          </p:nvSpPr>
          <p:spPr bwMode="auto">
            <a:xfrm>
              <a:off x="1927" y="352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6" name="Rectangle 862"/>
            <p:cNvSpPr>
              <a:spLocks noChangeArrowheads="1"/>
            </p:cNvSpPr>
            <p:nvPr/>
          </p:nvSpPr>
          <p:spPr bwMode="auto">
            <a:xfrm>
              <a:off x="1837" y="206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7" name="Rectangle 863"/>
            <p:cNvSpPr>
              <a:spLocks noChangeArrowheads="1"/>
            </p:cNvSpPr>
            <p:nvPr/>
          </p:nvSpPr>
          <p:spPr bwMode="auto">
            <a:xfrm>
              <a:off x="1928" y="206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8" name="Rectangle 864"/>
            <p:cNvSpPr>
              <a:spLocks noChangeArrowheads="1"/>
            </p:cNvSpPr>
            <p:nvPr/>
          </p:nvSpPr>
          <p:spPr bwMode="auto">
            <a:xfrm>
              <a:off x="2018" y="206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59" name="Rectangle 865"/>
            <p:cNvSpPr>
              <a:spLocks noChangeArrowheads="1"/>
            </p:cNvSpPr>
            <p:nvPr/>
          </p:nvSpPr>
          <p:spPr bwMode="auto">
            <a:xfrm>
              <a:off x="2109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0" name="Rectangle 866"/>
            <p:cNvSpPr>
              <a:spLocks noChangeArrowheads="1"/>
            </p:cNvSpPr>
            <p:nvPr/>
          </p:nvSpPr>
          <p:spPr bwMode="auto">
            <a:xfrm>
              <a:off x="220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1" name="Rectangle 867"/>
            <p:cNvSpPr>
              <a:spLocks noChangeArrowheads="1"/>
            </p:cNvSpPr>
            <p:nvPr/>
          </p:nvSpPr>
          <p:spPr bwMode="auto">
            <a:xfrm>
              <a:off x="2290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2" name="Rectangle 868"/>
            <p:cNvSpPr>
              <a:spLocks noChangeArrowheads="1"/>
            </p:cNvSpPr>
            <p:nvPr/>
          </p:nvSpPr>
          <p:spPr bwMode="auto">
            <a:xfrm>
              <a:off x="2381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3" name="Rectangle 869"/>
            <p:cNvSpPr>
              <a:spLocks noChangeArrowheads="1"/>
            </p:cNvSpPr>
            <p:nvPr/>
          </p:nvSpPr>
          <p:spPr bwMode="auto">
            <a:xfrm>
              <a:off x="930" y="206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4" name="Rectangle 870"/>
            <p:cNvSpPr>
              <a:spLocks noChangeArrowheads="1"/>
            </p:cNvSpPr>
            <p:nvPr/>
          </p:nvSpPr>
          <p:spPr bwMode="auto">
            <a:xfrm>
              <a:off x="1021" y="206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5" name="Rectangle 871"/>
            <p:cNvSpPr>
              <a:spLocks noChangeArrowheads="1"/>
            </p:cNvSpPr>
            <p:nvPr/>
          </p:nvSpPr>
          <p:spPr bwMode="auto">
            <a:xfrm>
              <a:off x="1111" y="206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6" name="Rectangle 872"/>
            <p:cNvSpPr>
              <a:spLocks noChangeArrowheads="1"/>
            </p:cNvSpPr>
            <p:nvPr/>
          </p:nvSpPr>
          <p:spPr bwMode="auto">
            <a:xfrm>
              <a:off x="1202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7" name="Rectangle 873"/>
            <p:cNvSpPr>
              <a:spLocks noChangeArrowheads="1"/>
            </p:cNvSpPr>
            <p:nvPr/>
          </p:nvSpPr>
          <p:spPr bwMode="auto">
            <a:xfrm>
              <a:off x="1293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8" name="Rectangle 874"/>
            <p:cNvSpPr>
              <a:spLocks noChangeArrowheads="1"/>
            </p:cNvSpPr>
            <p:nvPr/>
          </p:nvSpPr>
          <p:spPr bwMode="auto">
            <a:xfrm>
              <a:off x="1383" y="206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69" name="Rectangle 875"/>
            <p:cNvSpPr>
              <a:spLocks noChangeArrowheads="1"/>
            </p:cNvSpPr>
            <p:nvPr/>
          </p:nvSpPr>
          <p:spPr bwMode="auto">
            <a:xfrm>
              <a:off x="2382" y="2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0" name="Rectangle 876"/>
            <p:cNvSpPr>
              <a:spLocks noChangeArrowheads="1"/>
            </p:cNvSpPr>
            <p:nvPr/>
          </p:nvSpPr>
          <p:spPr bwMode="auto">
            <a:xfrm>
              <a:off x="2381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1" name="Rectangle 877"/>
            <p:cNvSpPr>
              <a:spLocks noChangeArrowheads="1"/>
            </p:cNvSpPr>
            <p:nvPr/>
          </p:nvSpPr>
          <p:spPr bwMode="auto">
            <a:xfrm>
              <a:off x="2381" y="225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2" name="Rectangle 878"/>
            <p:cNvSpPr>
              <a:spLocks noChangeArrowheads="1"/>
            </p:cNvSpPr>
            <p:nvPr/>
          </p:nvSpPr>
          <p:spPr bwMode="auto">
            <a:xfrm>
              <a:off x="2382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3" name="Rectangle 879"/>
            <p:cNvSpPr>
              <a:spLocks noChangeArrowheads="1"/>
            </p:cNvSpPr>
            <p:nvPr/>
          </p:nvSpPr>
          <p:spPr bwMode="auto">
            <a:xfrm>
              <a:off x="2382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4" name="Rectangle 880"/>
            <p:cNvSpPr>
              <a:spLocks noChangeArrowheads="1"/>
            </p:cNvSpPr>
            <p:nvPr/>
          </p:nvSpPr>
          <p:spPr bwMode="auto">
            <a:xfrm>
              <a:off x="2382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5" name="Rectangle 881"/>
            <p:cNvSpPr>
              <a:spLocks noChangeArrowheads="1"/>
            </p:cNvSpPr>
            <p:nvPr/>
          </p:nvSpPr>
          <p:spPr bwMode="auto">
            <a:xfrm>
              <a:off x="2382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6" name="Rectangle 882"/>
            <p:cNvSpPr>
              <a:spLocks noChangeArrowheads="1"/>
            </p:cNvSpPr>
            <p:nvPr/>
          </p:nvSpPr>
          <p:spPr bwMode="auto">
            <a:xfrm>
              <a:off x="929" y="215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7" name="Rectangle 883"/>
            <p:cNvSpPr>
              <a:spLocks noChangeArrowheads="1"/>
            </p:cNvSpPr>
            <p:nvPr/>
          </p:nvSpPr>
          <p:spPr bwMode="auto">
            <a:xfrm>
              <a:off x="928" y="252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8" name="Rectangle 884"/>
            <p:cNvSpPr>
              <a:spLocks noChangeArrowheads="1"/>
            </p:cNvSpPr>
            <p:nvPr/>
          </p:nvSpPr>
          <p:spPr bwMode="auto">
            <a:xfrm>
              <a:off x="928" y="225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79" name="Rectangle 885"/>
            <p:cNvSpPr>
              <a:spLocks noChangeArrowheads="1"/>
            </p:cNvSpPr>
            <p:nvPr/>
          </p:nvSpPr>
          <p:spPr bwMode="auto">
            <a:xfrm>
              <a:off x="929" y="234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0" name="Rectangle 886"/>
            <p:cNvSpPr>
              <a:spLocks noChangeArrowheads="1"/>
            </p:cNvSpPr>
            <p:nvPr/>
          </p:nvSpPr>
          <p:spPr bwMode="auto">
            <a:xfrm>
              <a:off x="929" y="2432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1" name="Rectangle 887"/>
            <p:cNvSpPr>
              <a:spLocks noChangeArrowheads="1"/>
            </p:cNvSpPr>
            <p:nvPr/>
          </p:nvSpPr>
          <p:spPr bwMode="auto">
            <a:xfrm>
              <a:off x="929" y="2613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2" name="Rectangle 888"/>
            <p:cNvSpPr>
              <a:spLocks noChangeArrowheads="1"/>
            </p:cNvSpPr>
            <p:nvPr/>
          </p:nvSpPr>
          <p:spPr bwMode="auto">
            <a:xfrm>
              <a:off x="929" y="270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3" name="Rectangle 889"/>
            <p:cNvSpPr>
              <a:spLocks noChangeArrowheads="1"/>
            </p:cNvSpPr>
            <p:nvPr/>
          </p:nvSpPr>
          <p:spPr bwMode="auto">
            <a:xfrm>
              <a:off x="931" y="2794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4" name="Rectangle 890"/>
            <p:cNvSpPr>
              <a:spLocks noChangeArrowheads="1"/>
            </p:cNvSpPr>
            <p:nvPr/>
          </p:nvSpPr>
          <p:spPr bwMode="auto">
            <a:xfrm>
              <a:off x="930" y="315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5" name="Rectangle 891"/>
            <p:cNvSpPr>
              <a:spLocks noChangeArrowheads="1"/>
            </p:cNvSpPr>
            <p:nvPr/>
          </p:nvSpPr>
          <p:spPr bwMode="auto">
            <a:xfrm>
              <a:off x="930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6" name="Rectangle 892"/>
            <p:cNvSpPr>
              <a:spLocks noChangeArrowheads="1"/>
            </p:cNvSpPr>
            <p:nvPr/>
          </p:nvSpPr>
          <p:spPr bwMode="auto">
            <a:xfrm>
              <a:off x="93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7" name="Rectangle 893"/>
            <p:cNvSpPr>
              <a:spLocks noChangeArrowheads="1"/>
            </p:cNvSpPr>
            <p:nvPr/>
          </p:nvSpPr>
          <p:spPr bwMode="auto">
            <a:xfrm>
              <a:off x="931" y="306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8" name="Rectangle 894"/>
            <p:cNvSpPr>
              <a:spLocks noChangeArrowheads="1"/>
            </p:cNvSpPr>
            <p:nvPr/>
          </p:nvSpPr>
          <p:spPr bwMode="auto">
            <a:xfrm>
              <a:off x="931" y="324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89" name="Rectangle 895"/>
            <p:cNvSpPr>
              <a:spLocks noChangeArrowheads="1"/>
            </p:cNvSpPr>
            <p:nvPr/>
          </p:nvSpPr>
          <p:spPr bwMode="auto">
            <a:xfrm>
              <a:off x="931" y="333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0" name="Rectangle 896"/>
            <p:cNvSpPr>
              <a:spLocks noChangeArrowheads="1"/>
            </p:cNvSpPr>
            <p:nvPr/>
          </p:nvSpPr>
          <p:spPr bwMode="auto">
            <a:xfrm>
              <a:off x="930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1" name="Rectangle 897"/>
            <p:cNvSpPr>
              <a:spLocks noChangeArrowheads="1"/>
            </p:cNvSpPr>
            <p:nvPr/>
          </p:nvSpPr>
          <p:spPr bwMode="auto">
            <a:xfrm>
              <a:off x="930" y="352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2" name="Rectangle 898"/>
            <p:cNvSpPr>
              <a:spLocks noChangeArrowheads="1"/>
            </p:cNvSpPr>
            <p:nvPr/>
          </p:nvSpPr>
          <p:spPr bwMode="auto">
            <a:xfrm>
              <a:off x="1926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3" name="Rectangle 899"/>
            <p:cNvSpPr>
              <a:spLocks noChangeArrowheads="1"/>
            </p:cNvSpPr>
            <p:nvPr/>
          </p:nvSpPr>
          <p:spPr bwMode="auto">
            <a:xfrm>
              <a:off x="1926" y="179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4" name="Rectangle 900"/>
            <p:cNvSpPr>
              <a:spLocks noChangeArrowheads="1"/>
            </p:cNvSpPr>
            <p:nvPr/>
          </p:nvSpPr>
          <p:spPr bwMode="auto">
            <a:xfrm>
              <a:off x="1927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5" name="Rectangle 901"/>
            <p:cNvSpPr>
              <a:spLocks noChangeArrowheads="1"/>
            </p:cNvSpPr>
            <p:nvPr/>
          </p:nvSpPr>
          <p:spPr bwMode="auto">
            <a:xfrm>
              <a:off x="1927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6" name="Rectangle 902"/>
            <p:cNvSpPr>
              <a:spLocks noChangeArrowheads="1"/>
            </p:cNvSpPr>
            <p:nvPr/>
          </p:nvSpPr>
          <p:spPr bwMode="auto">
            <a:xfrm>
              <a:off x="1383" y="170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7" name="Rectangle 903"/>
            <p:cNvSpPr>
              <a:spLocks noChangeArrowheads="1"/>
            </p:cNvSpPr>
            <p:nvPr/>
          </p:nvSpPr>
          <p:spPr bwMode="auto">
            <a:xfrm>
              <a:off x="1383" y="179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8" name="Rectangle 904"/>
            <p:cNvSpPr>
              <a:spLocks noChangeArrowheads="1"/>
            </p:cNvSpPr>
            <p:nvPr/>
          </p:nvSpPr>
          <p:spPr bwMode="auto">
            <a:xfrm>
              <a:off x="1384" y="188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099" name="Rectangle 905"/>
            <p:cNvSpPr>
              <a:spLocks noChangeArrowheads="1"/>
            </p:cNvSpPr>
            <p:nvPr/>
          </p:nvSpPr>
          <p:spPr bwMode="auto">
            <a:xfrm>
              <a:off x="1384" y="197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0" name="Rectangle 906"/>
            <p:cNvSpPr>
              <a:spLocks noChangeArrowheads="1"/>
            </p:cNvSpPr>
            <p:nvPr/>
          </p:nvSpPr>
          <p:spPr bwMode="auto">
            <a:xfrm>
              <a:off x="2380" y="279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1" name="Rectangle 907"/>
            <p:cNvSpPr>
              <a:spLocks noChangeArrowheads="1"/>
            </p:cNvSpPr>
            <p:nvPr/>
          </p:nvSpPr>
          <p:spPr bwMode="auto">
            <a:xfrm>
              <a:off x="2380" y="2885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2" name="Rectangle 908"/>
            <p:cNvSpPr>
              <a:spLocks noChangeArrowheads="1"/>
            </p:cNvSpPr>
            <p:nvPr/>
          </p:nvSpPr>
          <p:spPr bwMode="auto">
            <a:xfrm>
              <a:off x="2381" y="2976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3" name="Rectangle 909"/>
            <p:cNvSpPr>
              <a:spLocks noChangeArrowheads="1"/>
            </p:cNvSpPr>
            <p:nvPr/>
          </p:nvSpPr>
          <p:spPr bwMode="auto">
            <a:xfrm>
              <a:off x="2381" y="306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4" name="Rectangle 910"/>
            <p:cNvSpPr>
              <a:spLocks noChangeArrowheads="1"/>
            </p:cNvSpPr>
            <p:nvPr/>
          </p:nvSpPr>
          <p:spPr bwMode="auto">
            <a:xfrm>
              <a:off x="1927" y="315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5" name="Rectangle 911"/>
            <p:cNvSpPr>
              <a:spLocks noChangeArrowheads="1"/>
            </p:cNvSpPr>
            <p:nvPr/>
          </p:nvSpPr>
          <p:spPr bwMode="auto">
            <a:xfrm>
              <a:off x="1927" y="3248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6" name="Rectangle 912"/>
            <p:cNvSpPr>
              <a:spLocks noChangeArrowheads="1"/>
            </p:cNvSpPr>
            <p:nvPr/>
          </p:nvSpPr>
          <p:spPr bwMode="auto">
            <a:xfrm>
              <a:off x="1928" y="3339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7" name="Rectangle 913"/>
            <p:cNvSpPr>
              <a:spLocks noChangeArrowheads="1"/>
            </p:cNvSpPr>
            <p:nvPr/>
          </p:nvSpPr>
          <p:spPr bwMode="auto">
            <a:xfrm>
              <a:off x="1928" y="3430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8" name="Rectangle 914"/>
            <p:cNvSpPr>
              <a:spLocks noChangeArrowheads="1"/>
            </p:cNvSpPr>
            <p:nvPr/>
          </p:nvSpPr>
          <p:spPr bwMode="auto">
            <a:xfrm>
              <a:off x="1927" y="306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09" name="Rectangle 915"/>
            <p:cNvSpPr>
              <a:spLocks noChangeArrowheads="1"/>
            </p:cNvSpPr>
            <p:nvPr/>
          </p:nvSpPr>
          <p:spPr bwMode="auto">
            <a:xfrm>
              <a:off x="2018" y="306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10" name="Rectangle 916"/>
            <p:cNvSpPr>
              <a:spLocks noChangeArrowheads="1"/>
            </p:cNvSpPr>
            <p:nvPr/>
          </p:nvSpPr>
          <p:spPr bwMode="auto">
            <a:xfrm>
              <a:off x="2109" y="306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11" name="Rectangle 917"/>
            <p:cNvSpPr>
              <a:spLocks noChangeArrowheads="1"/>
            </p:cNvSpPr>
            <p:nvPr/>
          </p:nvSpPr>
          <p:spPr bwMode="auto">
            <a:xfrm>
              <a:off x="2199" y="306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12" name="Rectangle 918"/>
            <p:cNvSpPr>
              <a:spLocks noChangeArrowheads="1"/>
            </p:cNvSpPr>
            <p:nvPr/>
          </p:nvSpPr>
          <p:spPr bwMode="auto">
            <a:xfrm>
              <a:off x="2290" y="3067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13" name="Rectangle 919"/>
            <p:cNvSpPr>
              <a:spLocks noChangeArrowheads="1"/>
            </p:cNvSpPr>
            <p:nvPr/>
          </p:nvSpPr>
          <p:spPr bwMode="auto">
            <a:xfrm>
              <a:off x="1020" y="352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14" name="Rectangle 920"/>
            <p:cNvSpPr>
              <a:spLocks noChangeArrowheads="1"/>
            </p:cNvSpPr>
            <p:nvPr/>
          </p:nvSpPr>
          <p:spPr bwMode="auto">
            <a:xfrm>
              <a:off x="1111" y="352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15" name="Rectangle 921"/>
            <p:cNvSpPr>
              <a:spLocks noChangeArrowheads="1"/>
            </p:cNvSpPr>
            <p:nvPr/>
          </p:nvSpPr>
          <p:spPr bwMode="auto">
            <a:xfrm>
              <a:off x="1201" y="352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116" name="Rectangle 922"/>
            <p:cNvSpPr>
              <a:spLocks noChangeArrowheads="1"/>
            </p:cNvSpPr>
            <p:nvPr/>
          </p:nvSpPr>
          <p:spPr bwMode="auto">
            <a:xfrm>
              <a:off x="1292" y="3521"/>
              <a:ext cx="91" cy="91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10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1EFDEF4-561A-4268-AF6C-20C7FF0DB0E5}" type="slidenum">
              <a:rPr lang="en-US" sz="1400">
                <a:solidFill>
                  <a:schemeClr val="folHlink"/>
                </a:solidFill>
              </a:rPr>
              <a:pPr algn="r"/>
              <a:t>44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Dilation: Example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757" name="Group 3"/>
          <p:cNvGrpSpPr>
            <a:grpSpLocks/>
          </p:cNvGrpSpPr>
          <p:nvPr/>
        </p:nvGrpSpPr>
        <p:grpSpPr bwMode="auto">
          <a:xfrm>
            <a:off x="652463" y="1574800"/>
            <a:ext cx="3927475" cy="3900488"/>
            <a:chOff x="202" y="944"/>
            <a:chExt cx="2474" cy="2457"/>
          </a:xfrm>
        </p:grpSpPr>
        <p:sp>
          <p:nvSpPr>
            <p:cNvPr id="75476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77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78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79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0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1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2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3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4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5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6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7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8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89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0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1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2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3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4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5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6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7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8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99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0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1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2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3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4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5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6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7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8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09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0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1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2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3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4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5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6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7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8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19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0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1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2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3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4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5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6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7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8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29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0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1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2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3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4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5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6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7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8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539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161925" y="1562100"/>
            <a:ext cx="1474788" cy="1463675"/>
            <a:chOff x="262" y="1078"/>
            <a:chExt cx="929" cy="922"/>
          </a:xfrm>
        </p:grpSpPr>
        <p:sp>
          <p:nvSpPr>
            <p:cNvPr id="75467" name="Rectangle 69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68" name="Rectangle 70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69" name="Rectangle 71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70" name="Rectangle 72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71" name="Rectangle 73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72" name="Rectangle 74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73" name="Rectangle 75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74" name="Rectangle 76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75" name="Rectangle 77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4759" name="Text Box 78"/>
          <p:cNvSpPr txBox="1">
            <a:spLocks noChangeArrowheads="1"/>
          </p:cNvSpPr>
          <p:nvPr/>
        </p:nvSpPr>
        <p:spPr bwMode="auto">
          <a:xfrm>
            <a:off x="3781425" y="5956300"/>
            <a:ext cx="33115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>
                <a:latin typeface="Arial" charset="0"/>
                <a:ea typeface="ＭＳ Ｐゴシック" pitchFamily="34" charset="-128"/>
              </a:rPr>
              <a:t>Structuring Element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4760" name="Group 79"/>
          <p:cNvGrpSpPr>
            <a:grpSpLocks/>
          </p:cNvGrpSpPr>
          <p:nvPr/>
        </p:nvGrpSpPr>
        <p:grpSpPr bwMode="auto">
          <a:xfrm>
            <a:off x="2716213" y="5692775"/>
            <a:ext cx="1081087" cy="1068388"/>
            <a:chOff x="1339" y="3268"/>
            <a:chExt cx="932" cy="921"/>
          </a:xfrm>
        </p:grpSpPr>
        <p:sp>
          <p:nvSpPr>
            <p:cNvPr id="75458" name="Rectangle 80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59" name="Rectangle 81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60" name="Rectangle 82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61" name="Rectangle 83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62" name="Rectangle 84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63" name="Rectangle 85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64" name="Rectangle 86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65" name="Rectangle 87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66" name="Rectangle 88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649288" y="1562100"/>
            <a:ext cx="1474787" cy="1463675"/>
            <a:chOff x="262" y="1078"/>
            <a:chExt cx="929" cy="922"/>
          </a:xfrm>
        </p:grpSpPr>
        <p:sp>
          <p:nvSpPr>
            <p:cNvPr id="75449" name="Rectangle 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50" name="Rectangle 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51" name="Rectangle 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52" name="Rectangle 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53" name="Rectangle 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54" name="Rectangle 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55" name="Rectangle 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56" name="Rectangle 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57" name="Rectangle 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" name="Group 99"/>
          <p:cNvGrpSpPr>
            <a:grpSpLocks/>
          </p:cNvGrpSpPr>
          <p:nvPr/>
        </p:nvGrpSpPr>
        <p:grpSpPr bwMode="auto">
          <a:xfrm>
            <a:off x="1146175" y="1562100"/>
            <a:ext cx="1474788" cy="1463675"/>
            <a:chOff x="262" y="1078"/>
            <a:chExt cx="929" cy="922"/>
          </a:xfrm>
        </p:grpSpPr>
        <p:sp>
          <p:nvSpPr>
            <p:cNvPr id="75440" name="Rectangle 1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41" name="Rectangle 1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42" name="Rectangle 1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43" name="Rectangle 1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44" name="Rectangle 1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45" name="Rectangle 1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46" name="Rectangle 1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47" name="Rectangle 1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48" name="Rectangle 1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" name="Group 109"/>
          <p:cNvGrpSpPr>
            <a:grpSpLocks/>
          </p:cNvGrpSpPr>
          <p:nvPr/>
        </p:nvGrpSpPr>
        <p:grpSpPr bwMode="auto">
          <a:xfrm>
            <a:off x="2117725" y="1562100"/>
            <a:ext cx="1474788" cy="1463675"/>
            <a:chOff x="262" y="1078"/>
            <a:chExt cx="929" cy="922"/>
          </a:xfrm>
        </p:grpSpPr>
        <p:sp>
          <p:nvSpPr>
            <p:cNvPr id="75431" name="Rectangle 1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32" name="Rectangle 1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33" name="Rectangle 1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34" name="Rectangle 1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35" name="Rectangle 1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36" name="Rectangle 1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37" name="Rectangle 1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38" name="Rectangle 1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39" name="Rectangle 1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119"/>
          <p:cNvGrpSpPr>
            <a:grpSpLocks/>
          </p:cNvGrpSpPr>
          <p:nvPr/>
        </p:nvGrpSpPr>
        <p:grpSpPr bwMode="auto">
          <a:xfrm>
            <a:off x="2609850" y="1562100"/>
            <a:ext cx="1474788" cy="1463675"/>
            <a:chOff x="262" y="1078"/>
            <a:chExt cx="929" cy="922"/>
          </a:xfrm>
        </p:grpSpPr>
        <p:sp>
          <p:nvSpPr>
            <p:cNvPr id="75422" name="Rectangle 1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23" name="Rectangle 1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24" name="Rectangle 1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25" name="Rectangle 1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26" name="Rectangle 1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27" name="Rectangle 1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28" name="Rectangle 1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29" name="Rectangle 1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30" name="Rectangle 1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up 129"/>
          <p:cNvGrpSpPr>
            <a:grpSpLocks/>
          </p:cNvGrpSpPr>
          <p:nvPr/>
        </p:nvGrpSpPr>
        <p:grpSpPr bwMode="auto">
          <a:xfrm>
            <a:off x="3087688" y="1562100"/>
            <a:ext cx="1474787" cy="1463675"/>
            <a:chOff x="262" y="1078"/>
            <a:chExt cx="929" cy="922"/>
          </a:xfrm>
        </p:grpSpPr>
        <p:sp>
          <p:nvSpPr>
            <p:cNvPr id="75413" name="Rectangle 1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14" name="Rectangle 1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15" name="Rectangle 1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16" name="Rectangle 1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17" name="Rectangle 1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18" name="Rectangle 1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19" name="Rectangle 1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20" name="Rectangle 1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21" name="Rectangle 1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0" name="Group 139"/>
          <p:cNvGrpSpPr>
            <a:grpSpLocks/>
          </p:cNvGrpSpPr>
          <p:nvPr/>
        </p:nvGrpSpPr>
        <p:grpSpPr bwMode="auto">
          <a:xfrm>
            <a:off x="3579813" y="1562100"/>
            <a:ext cx="1474787" cy="1463675"/>
            <a:chOff x="262" y="1078"/>
            <a:chExt cx="929" cy="922"/>
          </a:xfrm>
        </p:grpSpPr>
        <p:sp>
          <p:nvSpPr>
            <p:cNvPr id="75404" name="Rectangle 1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05" name="Rectangle 1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06" name="Rectangle 1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07" name="Rectangle 1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08" name="Rectangle 1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09" name="Rectangle 1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10" name="Rectangle 1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11" name="Rectangle 1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12" name="Rectangle 1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1" name="Group 149"/>
          <p:cNvGrpSpPr>
            <a:grpSpLocks/>
          </p:cNvGrpSpPr>
          <p:nvPr/>
        </p:nvGrpSpPr>
        <p:grpSpPr bwMode="auto">
          <a:xfrm>
            <a:off x="1643063" y="1562100"/>
            <a:ext cx="1474787" cy="1463675"/>
            <a:chOff x="262" y="1078"/>
            <a:chExt cx="929" cy="922"/>
          </a:xfrm>
        </p:grpSpPr>
        <p:sp>
          <p:nvSpPr>
            <p:cNvPr id="75395" name="Rectangle 1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96" name="Rectangle 1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97" name="Rectangle 1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98" name="Rectangle 1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99" name="Rectangle 1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00" name="Rectangle 1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01" name="Rectangle 1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02" name="Rectangle 1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403" name="Rectangle 1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159"/>
          <p:cNvGrpSpPr>
            <a:grpSpLocks/>
          </p:cNvGrpSpPr>
          <p:nvPr/>
        </p:nvGrpSpPr>
        <p:grpSpPr bwMode="auto">
          <a:xfrm>
            <a:off x="161925" y="1066800"/>
            <a:ext cx="1474788" cy="1463675"/>
            <a:chOff x="262" y="1078"/>
            <a:chExt cx="929" cy="922"/>
          </a:xfrm>
        </p:grpSpPr>
        <p:sp>
          <p:nvSpPr>
            <p:cNvPr id="75386" name="Rectangle 1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87" name="Rectangle 1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88" name="Rectangle 1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89" name="Rectangle 1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90" name="Rectangle 1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91" name="Rectangle 1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92" name="Rectangle 1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93" name="Rectangle 1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94" name="Rectangle 1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3" name="Group 169"/>
          <p:cNvGrpSpPr>
            <a:grpSpLocks/>
          </p:cNvGrpSpPr>
          <p:nvPr/>
        </p:nvGrpSpPr>
        <p:grpSpPr bwMode="auto">
          <a:xfrm>
            <a:off x="649288" y="1066800"/>
            <a:ext cx="1474787" cy="1463675"/>
            <a:chOff x="262" y="1078"/>
            <a:chExt cx="929" cy="922"/>
          </a:xfrm>
        </p:grpSpPr>
        <p:sp>
          <p:nvSpPr>
            <p:cNvPr id="75377" name="Rectangle 1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78" name="Rectangle 1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79" name="Rectangle 1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80" name="Rectangle 1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81" name="Rectangle 1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82" name="Rectangle 1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83" name="Rectangle 1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84" name="Rectangle 1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85" name="Rectangle 1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4" name="Group 179"/>
          <p:cNvGrpSpPr>
            <a:grpSpLocks/>
          </p:cNvGrpSpPr>
          <p:nvPr/>
        </p:nvGrpSpPr>
        <p:grpSpPr bwMode="auto">
          <a:xfrm>
            <a:off x="1146175" y="1066800"/>
            <a:ext cx="1474788" cy="1463675"/>
            <a:chOff x="262" y="1078"/>
            <a:chExt cx="929" cy="922"/>
          </a:xfrm>
        </p:grpSpPr>
        <p:sp>
          <p:nvSpPr>
            <p:cNvPr id="75368" name="Rectangle 1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69" name="Rectangle 1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70" name="Rectangle 1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71" name="Rectangle 1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72" name="Rectangle 1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73" name="Rectangle 1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74" name="Rectangle 1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75" name="Rectangle 1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76" name="Rectangle 1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5" name="Group 189"/>
          <p:cNvGrpSpPr>
            <a:grpSpLocks/>
          </p:cNvGrpSpPr>
          <p:nvPr/>
        </p:nvGrpSpPr>
        <p:grpSpPr bwMode="auto">
          <a:xfrm>
            <a:off x="2117725" y="1066800"/>
            <a:ext cx="1474788" cy="1463675"/>
            <a:chOff x="262" y="1078"/>
            <a:chExt cx="929" cy="922"/>
          </a:xfrm>
        </p:grpSpPr>
        <p:sp>
          <p:nvSpPr>
            <p:cNvPr id="75359" name="Rectangle 1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60" name="Rectangle 1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61" name="Rectangle 1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62" name="Rectangle 1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63" name="Rectangle 1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64" name="Rectangle 1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65" name="Rectangle 1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66" name="Rectangle 1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67" name="Rectangle 1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6" name="Group 199"/>
          <p:cNvGrpSpPr>
            <a:grpSpLocks/>
          </p:cNvGrpSpPr>
          <p:nvPr/>
        </p:nvGrpSpPr>
        <p:grpSpPr bwMode="auto">
          <a:xfrm>
            <a:off x="2609850" y="1066800"/>
            <a:ext cx="1474788" cy="1463675"/>
            <a:chOff x="262" y="1078"/>
            <a:chExt cx="929" cy="922"/>
          </a:xfrm>
        </p:grpSpPr>
        <p:sp>
          <p:nvSpPr>
            <p:cNvPr id="75350" name="Rectangle 2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51" name="Rectangle 2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52" name="Rectangle 2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53" name="Rectangle 2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54" name="Rectangle 2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55" name="Rectangle 2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56" name="Rectangle 2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57" name="Rectangle 2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58" name="Rectangle 2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7" name="Group 209"/>
          <p:cNvGrpSpPr>
            <a:grpSpLocks/>
          </p:cNvGrpSpPr>
          <p:nvPr/>
        </p:nvGrpSpPr>
        <p:grpSpPr bwMode="auto">
          <a:xfrm>
            <a:off x="3087688" y="1066800"/>
            <a:ext cx="1474787" cy="1463675"/>
            <a:chOff x="262" y="1078"/>
            <a:chExt cx="929" cy="922"/>
          </a:xfrm>
        </p:grpSpPr>
        <p:sp>
          <p:nvSpPr>
            <p:cNvPr id="75341" name="Rectangle 2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42" name="Rectangle 2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43" name="Rectangle 2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44" name="Rectangle 2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45" name="Rectangle 2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46" name="Rectangle 2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47" name="Rectangle 2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48" name="Rectangle 2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49" name="Rectangle 2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8" name="Group 219"/>
          <p:cNvGrpSpPr>
            <a:grpSpLocks/>
          </p:cNvGrpSpPr>
          <p:nvPr/>
        </p:nvGrpSpPr>
        <p:grpSpPr bwMode="auto">
          <a:xfrm>
            <a:off x="3579813" y="1066800"/>
            <a:ext cx="1474787" cy="1463675"/>
            <a:chOff x="262" y="1078"/>
            <a:chExt cx="929" cy="922"/>
          </a:xfrm>
        </p:grpSpPr>
        <p:sp>
          <p:nvSpPr>
            <p:cNvPr id="75332" name="Rectangle 2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33" name="Rectangle 2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34" name="Rectangle 2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35" name="Rectangle 2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36" name="Rectangle 2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37" name="Rectangle 2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38" name="Rectangle 2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39" name="Rectangle 2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40" name="Rectangle 2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19" name="Group 229"/>
          <p:cNvGrpSpPr>
            <a:grpSpLocks/>
          </p:cNvGrpSpPr>
          <p:nvPr/>
        </p:nvGrpSpPr>
        <p:grpSpPr bwMode="auto">
          <a:xfrm>
            <a:off x="1643063" y="1066800"/>
            <a:ext cx="1474787" cy="1463675"/>
            <a:chOff x="262" y="1078"/>
            <a:chExt cx="929" cy="922"/>
          </a:xfrm>
        </p:grpSpPr>
        <p:sp>
          <p:nvSpPr>
            <p:cNvPr id="75323" name="Rectangle 2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24" name="Rectangle 2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25" name="Rectangle 2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26" name="Rectangle 2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27" name="Rectangle 2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28" name="Rectangle 2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29" name="Rectangle 2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30" name="Rectangle 2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31" name="Rectangle 2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0" name="Group 239"/>
          <p:cNvGrpSpPr>
            <a:grpSpLocks/>
          </p:cNvGrpSpPr>
          <p:nvPr/>
        </p:nvGrpSpPr>
        <p:grpSpPr bwMode="auto">
          <a:xfrm>
            <a:off x="161925" y="2060575"/>
            <a:ext cx="1474788" cy="1463675"/>
            <a:chOff x="262" y="1078"/>
            <a:chExt cx="929" cy="922"/>
          </a:xfrm>
        </p:grpSpPr>
        <p:sp>
          <p:nvSpPr>
            <p:cNvPr id="75314" name="Rectangle 2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15" name="Rectangle 2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16" name="Rectangle 2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17" name="Rectangle 2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18" name="Rectangle 2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19" name="Rectangle 2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20" name="Rectangle 2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21" name="Rectangle 2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22" name="Rectangle 2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1" name="Group 249"/>
          <p:cNvGrpSpPr>
            <a:grpSpLocks/>
          </p:cNvGrpSpPr>
          <p:nvPr/>
        </p:nvGrpSpPr>
        <p:grpSpPr bwMode="auto">
          <a:xfrm>
            <a:off x="649288" y="2060575"/>
            <a:ext cx="1474787" cy="1463675"/>
            <a:chOff x="262" y="1078"/>
            <a:chExt cx="929" cy="922"/>
          </a:xfrm>
        </p:grpSpPr>
        <p:sp>
          <p:nvSpPr>
            <p:cNvPr id="75305" name="Rectangle 2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06" name="Rectangle 2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07" name="Rectangle 2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08" name="Rectangle 2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09" name="Rectangle 2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10" name="Rectangle 2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11" name="Rectangle 2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12" name="Rectangle 2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13" name="Rectangle 2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2" name="Group 259"/>
          <p:cNvGrpSpPr>
            <a:grpSpLocks/>
          </p:cNvGrpSpPr>
          <p:nvPr/>
        </p:nvGrpSpPr>
        <p:grpSpPr bwMode="auto">
          <a:xfrm>
            <a:off x="1146175" y="2060575"/>
            <a:ext cx="1474788" cy="1463675"/>
            <a:chOff x="262" y="1078"/>
            <a:chExt cx="929" cy="922"/>
          </a:xfrm>
        </p:grpSpPr>
        <p:sp>
          <p:nvSpPr>
            <p:cNvPr id="75296" name="Rectangle 2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97" name="Rectangle 2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98" name="Rectangle 2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99" name="Rectangle 2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00" name="Rectangle 2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01" name="Rectangle 2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02" name="Rectangle 2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03" name="Rectangle 2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304" name="Rectangle 2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3" name="Group 269"/>
          <p:cNvGrpSpPr>
            <a:grpSpLocks/>
          </p:cNvGrpSpPr>
          <p:nvPr/>
        </p:nvGrpSpPr>
        <p:grpSpPr bwMode="auto">
          <a:xfrm>
            <a:off x="2117725" y="2060575"/>
            <a:ext cx="1474788" cy="1463675"/>
            <a:chOff x="262" y="1078"/>
            <a:chExt cx="929" cy="922"/>
          </a:xfrm>
        </p:grpSpPr>
        <p:sp>
          <p:nvSpPr>
            <p:cNvPr id="75287" name="Rectangle 2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88" name="Rectangle 2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89" name="Rectangle 2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90" name="Rectangle 2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91" name="Rectangle 2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92" name="Rectangle 2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93" name="Rectangle 2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94" name="Rectangle 2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95" name="Rectangle 2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4" name="Group 279"/>
          <p:cNvGrpSpPr>
            <a:grpSpLocks/>
          </p:cNvGrpSpPr>
          <p:nvPr/>
        </p:nvGrpSpPr>
        <p:grpSpPr bwMode="auto">
          <a:xfrm>
            <a:off x="2609850" y="2060575"/>
            <a:ext cx="1474788" cy="1463675"/>
            <a:chOff x="262" y="1078"/>
            <a:chExt cx="929" cy="922"/>
          </a:xfrm>
        </p:grpSpPr>
        <p:sp>
          <p:nvSpPr>
            <p:cNvPr id="75278" name="Rectangle 2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79" name="Rectangle 2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80" name="Rectangle 2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81" name="Rectangle 2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82" name="Rectangle 2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83" name="Rectangle 2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84" name="Rectangle 2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85" name="Rectangle 2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86" name="Rectangle 2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5" name="Group 289"/>
          <p:cNvGrpSpPr>
            <a:grpSpLocks/>
          </p:cNvGrpSpPr>
          <p:nvPr/>
        </p:nvGrpSpPr>
        <p:grpSpPr bwMode="auto">
          <a:xfrm>
            <a:off x="3087688" y="2060575"/>
            <a:ext cx="1474787" cy="1463675"/>
            <a:chOff x="262" y="1078"/>
            <a:chExt cx="929" cy="922"/>
          </a:xfrm>
        </p:grpSpPr>
        <p:sp>
          <p:nvSpPr>
            <p:cNvPr id="75269" name="Rectangle 2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70" name="Rectangle 2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71" name="Rectangle 2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72" name="Rectangle 2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73" name="Rectangle 2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74" name="Rectangle 2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75" name="Rectangle 2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76" name="Rectangle 2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77" name="Rectangle 2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6" name="Group 299"/>
          <p:cNvGrpSpPr>
            <a:grpSpLocks/>
          </p:cNvGrpSpPr>
          <p:nvPr/>
        </p:nvGrpSpPr>
        <p:grpSpPr bwMode="auto">
          <a:xfrm>
            <a:off x="3579813" y="2060575"/>
            <a:ext cx="1474787" cy="1463675"/>
            <a:chOff x="262" y="1078"/>
            <a:chExt cx="929" cy="922"/>
          </a:xfrm>
        </p:grpSpPr>
        <p:sp>
          <p:nvSpPr>
            <p:cNvPr id="75260" name="Rectangle 30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61" name="Rectangle 30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62" name="Rectangle 30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63" name="Rectangle 30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64" name="Rectangle 30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65" name="Rectangle 30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66" name="Rectangle 30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67" name="Rectangle 30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68" name="Rectangle 30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7" name="Group 309"/>
          <p:cNvGrpSpPr>
            <a:grpSpLocks/>
          </p:cNvGrpSpPr>
          <p:nvPr/>
        </p:nvGrpSpPr>
        <p:grpSpPr bwMode="auto">
          <a:xfrm>
            <a:off x="1643063" y="2060575"/>
            <a:ext cx="1474787" cy="1463675"/>
            <a:chOff x="262" y="1078"/>
            <a:chExt cx="929" cy="922"/>
          </a:xfrm>
        </p:grpSpPr>
        <p:sp>
          <p:nvSpPr>
            <p:cNvPr id="75251" name="Rectangle 31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52" name="Rectangle 31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53" name="Rectangle 31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54" name="Rectangle 31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55" name="Rectangle 31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56" name="Rectangle 31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57" name="Rectangle 31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58" name="Rectangle 31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59" name="Rectangle 31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8" name="Group 319"/>
          <p:cNvGrpSpPr>
            <a:grpSpLocks/>
          </p:cNvGrpSpPr>
          <p:nvPr/>
        </p:nvGrpSpPr>
        <p:grpSpPr bwMode="auto">
          <a:xfrm>
            <a:off x="161925" y="2543175"/>
            <a:ext cx="1474788" cy="1463675"/>
            <a:chOff x="262" y="1078"/>
            <a:chExt cx="929" cy="922"/>
          </a:xfrm>
        </p:grpSpPr>
        <p:sp>
          <p:nvSpPr>
            <p:cNvPr id="75242" name="Rectangle 32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43" name="Rectangle 32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44" name="Rectangle 32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45" name="Rectangle 32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46" name="Rectangle 32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47" name="Rectangle 32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48" name="Rectangle 32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49" name="Rectangle 32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50" name="Rectangle 32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9" name="Group 329"/>
          <p:cNvGrpSpPr>
            <a:grpSpLocks/>
          </p:cNvGrpSpPr>
          <p:nvPr/>
        </p:nvGrpSpPr>
        <p:grpSpPr bwMode="auto">
          <a:xfrm>
            <a:off x="649288" y="2543175"/>
            <a:ext cx="1474787" cy="1463675"/>
            <a:chOff x="262" y="1078"/>
            <a:chExt cx="929" cy="922"/>
          </a:xfrm>
        </p:grpSpPr>
        <p:sp>
          <p:nvSpPr>
            <p:cNvPr id="75233" name="Rectangle 33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34" name="Rectangle 33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35" name="Rectangle 33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36" name="Rectangle 33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37" name="Rectangle 33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38" name="Rectangle 33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39" name="Rectangle 33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40" name="Rectangle 33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41" name="Rectangle 33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30" name="Group 339"/>
          <p:cNvGrpSpPr>
            <a:grpSpLocks/>
          </p:cNvGrpSpPr>
          <p:nvPr/>
        </p:nvGrpSpPr>
        <p:grpSpPr bwMode="auto">
          <a:xfrm>
            <a:off x="1146175" y="2543175"/>
            <a:ext cx="1474788" cy="1463675"/>
            <a:chOff x="262" y="1078"/>
            <a:chExt cx="929" cy="922"/>
          </a:xfrm>
        </p:grpSpPr>
        <p:sp>
          <p:nvSpPr>
            <p:cNvPr id="75224" name="Rectangle 34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25" name="Rectangle 34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26" name="Rectangle 34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27" name="Rectangle 34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28" name="Rectangle 34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29" name="Rectangle 34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30" name="Rectangle 34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31" name="Rectangle 34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32" name="Rectangle 34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31" name="Group 349"/>
          <p:cNvGrpSpPr>
            <a:grpSpLocks/>
          </p:cNvGrpSpPr>
          <p:nvPr/>
        </p:nvGrpSpPr>
        <p:grpSpPr bwMode="auto">
          <a:xfrm>
            <a:off x="2117725" y="2543175"/>
            <a:ext cx="1474788" cy="1463675"/>
            <a:chOff x="262" y="1078"/>
            <a:chExt cx="929" cy="922"/>
          </a:xfrm>
        </p:grpSpPr>
        <p:sp>
          <p:nvSpPr>
            <p:cNvPr id="75215" name="Rectangle 35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16" name="Rectangle 35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17" name="Rectangle 35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18" name="Rectangle 35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19" name="Rectangle 35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20" name="Rectangle 35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21" name="Rectangle 35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22" name="Rectangle 35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23" name="Rectangle 35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52" name="Group 359"/>
          <p:cNvGrpSpPr>
            <a:grpSpLocks/>
          </p:cNvGrpSpPr>
          <p:nvPr/>
        </p:nvGrpSpPr>
        <p:grpSpPr bwMode="auto">
          <a:xfrm>
            <a:off x="2609850" y="2543175"/>
            <a:ext cx="1474788" cy="1463675"/>
            <a:chOff x="262" y="1078"/>
            <a:chExt cx="929" cy="922"/>
          </a:xfrm>
        </p:grpSpPr>
        <p:sp>
          <p:nvSpPr>
            <p:cNvPr id="75206" name="Rectangle 36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07" name="Rectangle 36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08" name="Rectangle 36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09" name="Rectangle 36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10" name="Rectangle 36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11" name="Rectangle 36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12" name="Rectangle 36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13" name="Rectangle 36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14" name="Rectangle 36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53" name="Group 369"/>
          <p:cNvGrpSpPr>
            <a:grpSpLocks/>
          </p:cNvGrpSpPr>
          <p:nvPr/>
        </p:nvGrpSpPr>
        <p:grpSpPr bwMode="auto">
          <a:xfrm>
            <a:off x="3087688" y="2543175"/>
            <a:ext cx="1474787" cy="1463675"/>
            <a:chOff x="262" y="1078"/>
            <a:chExt cx="929" cy="922"/>
          </a:xfrm>
        </p:grpSpPr>
        <p:sp>
          <p:nvSpPr>
            <p:cNvPr id="75197" name="Rectangle 37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98" name="Rectangle 37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99" name="Rectangle 37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00" name="Rectangle 37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01" name="Rectangle 37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02" name="Rectangle 37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03" name="Rectangle 37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04" name="Rectangle 37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205" name="Rectangle 37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" name="Group 379"/>
          <p:cNvGrpSpPr>
            <a:grpSpLocks/>
          </p:cNvGrpSpPr>
          <p:nvPr/>
        </p:nvGrpSpPr>
        <p:grpSpPr bwMode="auto">
          <a:xfrm>
            <a:off x="3579813" y="2543175"/>
            <a:ext cx="1474787" cy="1463675"/>
            <a:chOff x="262" y="1078"/>
            <a:chExt cx="929" cy="922"/>
          </a:xfrm>
        </p:grpSpPr>
        <p:sp>
          <p:nvSpPr>
            <p:cNvPr id="75188" name="Rectangle 38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89" name="Rectangle 38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90" name="Rectangle 38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91" name="Rectangle 38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92" name="Rectangle 38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93" name="Rectangle 38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94" name="Rectangle 38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95" name="Rectangle 38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96" name="Rectangle 38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58" name="Group 389"/>
          <p:cNvGrpSpPr>
            <a:grpSpLocks/>
          </p:cNvGrpSpPr>
          <p:nvPr/>
        </p:nvGrpSpPr>
        <p:grpSpPr bwMode="auto">
          <a:xfrm>
            <a:off x="1643063" y="2543175"/>
            <a:ext cx="1474787" cy="1463675"/>
            <a:chOff x="262" y="1078"/>
            <a:chExt cx="929" cy="922"/>
          </a:xfrm>
        </p:grpSpPr>
        <p:sp>
          <p:nvSpPr>
            <p:cNvPr id="75179" name="Rectangle 390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80" name="Rectangle 391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81" name="Rectangle 392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82" name="Rectangle 393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83" name="Rectangle 394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84" name="Rectangle 395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85" name="Rectangle 396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86" name="Rectangle 397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87" name="Rectangle 398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92" name="Group 399"/>
          <p:cNvGrpSpPr>
            <a:grpSpLocks/>
          </p:cNvGrpSpPr>
          <p:nvPr/>
        </p:nvGrpSpPr>
        <p:grpSpPr bwMode="auto">
          <a:xfrm>
            <a:off x="5064125" y="1566863"/>
            <a:ext cx="3927475" cy="3900487"/>
            <a:chOff x="3178" y="1075"/>
            <a:chExt cx="2474" cy="2457"/>
          </a:xfrm>
        </p:grpSpPr>
        <p:sp>
          <p:nvSpPr>
            <p:cNvPr id="75115" name="Rectangle 400"/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16" name="Rectangle 401"/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17" name="Rectangle 402"/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18" name="Rectangle 403"/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19" name="Rectangle 404"/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0" name="Rectangle 405"/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1" name="Rectangle 406"/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2" name="Rectangle 407"/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3" name="Rectangle 408"/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4" name="Rectangle 409"/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5" name="Rectangle 410"/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6" name="Rectangle 411"/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7" name="Rectangle 412"/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8" name="Rectangle 413"/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29" name="Rectangle 414"/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0" name="Rectangle 415"/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1" name="Rectangle 416"/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2" name="Rectangle 417"/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3" name="Rectangle 418"/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4" name="Rectangle 419"/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5" name="Rectangle 420"/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6" name="Rectangle 421"/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7" name="Rectangle 422"/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8" name="Rectangle 423"/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39" name="Rectangle 424"/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0" name="Rectangle 425"/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1" name="Rectangle 426"/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2" name="Rectangle 427"/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3" name="Rectangle 428"/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4" name="Rectangle 429"/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5" name="Rectangle 430"/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6" name="Rectangle 431"/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7" name="Rectangle 432"/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8" name="Rectangle 433"/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49" name="Rectangle 434"/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0" name="Rectangle 435"/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1" name="Rectangle 436"/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2" name="Rectangle 437"/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3" name="Rectangle 438"/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4" name="Rectangle 439"/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5" name="Rectangle 440"/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6" name="Rectangle 441"/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7" name="Rectangle 442"/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8" name="Rectangle 443"/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59" name="Rectangle 444"/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0" name="Rectangle 445"/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1" name="Rectangle 446"/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2" name="Rectangle 447"/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3" name="Rectangle 448"/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4" name="Rectangle 449"/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5" name="Rectangle 450"/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6" name="Rectangle 451"/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7" name="Rectangle 452"/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8" name="Rectangle 453"/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69" name="Rectangle 454"/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70" name="Rectangle 455"/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71" name="Rectangle 456"/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72" name="Rectangle 457"/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73" name="Rectangle 458"/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74" name="Rectangle 459"/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75" name="Rectangle 460"/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76" name="Rectangle 461"/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77" name="Rectangle 462"/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78" name="Rectangle 463"/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61" name="Group 464"/>
          <p:cNvGrpSpPr>
            <a:grpSpLocks/>
          </p:cNvGrpSpPr>
          <p:nvPr/>
        </p:nvGrpSpPr>
        <p:grpSpPr bwMode="auto">
          <a:xfrm>
            <a:off x="163513" y="3030538"/>
            <a:ext cx="1474787" cy="1463675"/>
            <a:chOff x="262" y="1078"/>
            <a:chExt cx="929" cy="922"/>
          </a:xfrm>
        </p:grpSpPr>
        <p:sp>
          <p:nvSpPr>
            <p:cNvPr id="75106" name="Rectangle 4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07" name="Rectangle 4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08" name="Rectangle 4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09" name="Rectangle 4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10" name="Rectangle 4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11" name="Rectangle 4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12" name="Rectangle 4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13" name="Rectangle 4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14" name="Rectangle 4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62" name="Group 474"/>
          <p:cNvGrpSpPr>
            <a:grpSpLocks/>
          </p:cNvGrpSpPr>
          <p:nvPr/>
        </p:nvGrpSpPr>
        <p:grpSpPr bwMode="auto">
          <a:xfrm>
            <a:off x="650875" y="3030538"/>
            <a:ext cx="1474788" cy="1463675"/>
            <a:chOff x="262" y="1078"/>
            <a:chExt cx="929" cy="922"/>
          </a:xfrm>
        </p:grpSpPr>
        <p:sp>
          <p:nvSpPr>
            <p:cNvPr id="75097" name="Rectangle 4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98" name="Rectangle 4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99" name="Rectangle 4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00" name="Rectangle 4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01" name="Rectangle 4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02" name="Rectangle 4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03" name="Rectangle 4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04" name="Rectangle 4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105" name="Rectangle 4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63" name="Group 484"/>
          <p:cNvGrpSpPr>
            <a:grpSpLocks/>
          </p:cNvGrpSpPr>
          <p:nvPr/>
        </p:nvGrpSpPr>
        <p:grpSpPr bwMode="auto">
          <a:xfrm>
            <a:off x="1147763" y="3030538"/>
            <a:ext cx="1474787" cy="1463675"/>
            <a:chOff x="262" y="1078"/>
            <a:chExt cx="929" cy="922"/>
          </a:xfrm>
        </p:grpSpPr>
        <p:sp>
          <p:nvSpPr>
            <p:cNvPr id="75088" name="Rectangle 4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89" name="Rectangle 4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90" name="Rectangle 4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91" name="Rectangle 4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92" name="Rectangle 4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93" name="Rectangle 4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94" name="Rectangle 4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95" name="Rectangle 4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96" name="Rectangle 4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64" name="Group 494"/>
          <p:cNvGrpSpPr>
            <a:grpSpLocks/>
          </p:cNvGrpSpPr>
          <p:nvPr/>
        </p:nvGrpSpPr>
        <p:grpSpPr bwMode="auto">
          <a:xfrm>
            <a:off x="2119313" y="3030538"/>
            <a:ext cx="1474787" cy="1463675"/>
            <a:chOff x="262" y="1078"/>
            <a:chExt cx="929" cy="922"/>
          </a:xfrm>
        </p:grpSpPr>
        <p:sp>
          <p:nvSpPr>
            <p:cNvPr id="75079" name="Rectangle 4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80" name="Rectangle 4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81" name="Rectangle 4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82" name="Rectangle 4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83" name="Rectangle 4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84" name="Rectangle 5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85" name="Rectangle 5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86" name="Rectangle 5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87" name="Rectangle 5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65" name="Group 504"/>
          <p:cNvGrpSpPr>
            <a:grpSpLocks/>
          </p:cNvGrpSpPr>
          <p:nvPr/>
        </p:nvGrpSpPr>
        <p:grpSpPr bwMode="auto">
          <a:xfrm>
            <a:off x="2611438" y="3030538"/>
            <a:ext cx="1474787" cy="1463675"/>
            <a:chOff x="262" y="1078"/>
            <a:chExt cx="929" cy="922"/>
          </a:xfrm>
        </p:grpSpPr>
        <p:sp>
          <p:nvSpPr>
            <p:cNvPr id="75070" name="Rectangle 5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71" name="Rectangle 5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72" name="Rectangle 5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73" name="Rectangle 5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74" name="Rectangle 5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75" name="Rectangle 5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76" name="Rectangle 5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77" name="Rectangle 5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78" name="Rectangle 5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66" name="Group 514"/>
          <p:cNvGrpSpPr>
            <a:grpSpLocks/>
          </p:cNvGrpSpPr>
          <p:nvPr/>
        </p:nvGrpSpPr>
        <p:grpSpPr bwMode="auto">
          <a:xfrm>
            <a:off x="3089275" y="3030538"/>
            <a:ext cx="1474788" cy="1463675"/>
            <a:chOff x="262" y="1078"/>
            <a:chExt cx="929" cy="922"/>
          </a:xfrm>
        </p:grpSpPr>
        <p:sp>
          <p:nvSpPr>
            <p:cNvPr id="75061" name="Rectangle 5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62" name="Rectangle 5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63" name="Rectangle 5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64" name="Rectangle 5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65" name="Rectangle 5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66" name="Rectangle 5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67" name="Rectangle 5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68" name="Rectangle 5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69" name="Rectangle 5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67" name="Group 524"/>
          <p:cNvGrpSpPr>
            <a:grpSpLocks/>
          </p:cNvGrpSpPr>
          <p:nvPr/>
        </p:nvGrpSpPr>
        <p:grpSpPr bwMode="auto">
          <a:xfrm>
            <a:off x="3581400" y="3030538"/>
            <a:ext cx="1474788" cy="1463675"/>
            <a:chOff x="262" y="1078"/>
            <a:chExt cx="929" cy="922"/>
          </a:xfrm>
        </p:grpSpPr>
        <p:sp>
          <p:nvSpPr>
            <p:cNvPr id="75052" name="Rectangle 5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53" name="Rectangle 5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54" name="Rectangle 5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55" name="Rectangle 5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56" name="Rectangle 5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57" name="Rectangle 5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58" name="Rectangle 5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59" name="Rectangle 5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60" name="Rectangle 5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68" name="Group 534"/>
          <p:cNvGrpSpPr>
            <a:grpSpLocks/>
          </p:cNvGrpSpPr>
          <p:nvPr/>
        </p:nvGrpSpPr>
        <p:grpSpPr bwMode="auto">
          <a:xfrm>
            <a:off x="1644650" y="3030538"/>
            <a:ext cx="1474788" cy="1463675"/>
            <a:chOff x="262" y="1078"/>
            <a:chExt cx="929" cy="922"/>
          </a:xfrm>
        </p:grpSpPr>
        <p:sp>
          <p:nvSpPr>
            <p:cNvPr id="75043" name="Rectangle 5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44" name="Rectangle 5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45" name="Rectangle 5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46" name="Rectangle 5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47" name="Rectangle 5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48" name="Rectangle 5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49" name="Rectangle 5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50" name="Rectangle 5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51" name="Rectangle 5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69" name="Group 544"/>
          <p:cNvGrpSpPr>
            <a:grpSpLocks/>
          </p:cNvGrpSpPr>
          <p:nvPr/>
        </p:nvGrpSpPr>
        <p:grpSpPr bwMode="auto">
          <a:xfrm>
            <a:off x="161925" y="3527425"/>
            <a:ext cx="1474788" cy="1463675"/>
            <a:chOff x="262" y="1078"/>
            <a:chExt cx="929" cy="922"/>
          </a:xfrm>
        </p:grpSpPr>
        <p:sp>
          <p:nvSpPr>
            <p:cNvPr id="75034" name="Rectangle 5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35" name="Rectangle 5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36" name="Rectangle 5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37" name="Rectangle 5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38" name="Rectangle 5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39" name="Rectangle 5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40" name="Rectangle 5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41" name="Rectangle 5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42" name="Rectangle 5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0" name="Group 554"/>
          <p:cNvGrpSpPr>
            <a:grpSpLocks/>
          </p:cNvGrpSpPr>
          <p:nvPr/>
        </p:nvGrpSpPr>
        <p:grpSpPr bwMode="auto">
          <a:xfrm>
            <a:off x="649288" y="3527425"/>
            <a:ext cx="1474787" cy="1463675"/>
            <a:chOff x="262" y="1078"/>
            <a:chExt cx="929" cy="922"/>
          </a:xfrm>
        </p:grpSpPr>
        <p:sp>
          <p:nvSpPr>
            <p:cNvPr id="75025" name="Rectangle 5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26" name="Rectangle 5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27" name="Rectangle 5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28" name="Rectangle 5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29" name="Rectangle 5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30" name="Rectangle 5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31" name="Rectangle 5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32" name="Rectangle 5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33" name="Rectangle 5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1" name="Group 564"/>
          <p:cNvGrpSpPr>
            <a:grpSpLocks/>
          </p:cNvGrpSpPr>
          <p:nvPr/>
        </p:nvGrpSpPr>
        <p:grpSpPr bwMode="auto">
          <a:xfrm>
            <a:off x="1146175" y="3527425"/>
            <a:ext cx="1474788" cy="1463675"/>
            <a:chOff x="262" y="1078"/>
            <a:chExt cx="929" cy="922"/>
          </a:xfrm>
        </p:grpSpPr>
        <p:sp>
          <p:nvSpPr>
            <p:cNvPr id="75016" name="Rectangle 5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17" name="Rectangle 5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18" name="Rectangle 5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19" name="Rectangle 5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20" name="Rectangle 5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21" name="Rectangle 5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22" name="Rectangle 5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23" name="Rectangle 5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24" name="Rectangle 5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2" name="Group 574"/>
          <p:cNvGrpSpPr>
            <a:grpSpLocks/>
          </p:cNvGrpSpPr>
          <p:nvPr/>
        </p:nvGrpSpPr>
        <p:grpSpPr bwMode="auto">
          <a:xfrm>
            <a:off x="2117725" y="3527425"/>
            <a:ext cx="1474788" cy="1463675"/>
            <a:chOff x="262" y="1078"/>
            <a:chExt cx="929" cy="922"/>
          </a:xfrm>
        </p:grpSpPr>
        <p:sp>
          <p:nvSpPr>
            <p:cNvPr id="75007" name="Rectangle 5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08" name="Rectangle 5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09" name="Rectangle 5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10" name="Rectangle 5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11" name="Rectangle 5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12" name="Rectangle 5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13" name="Rectangle 5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14" name="Rectangle 5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15" name="Rectangle 5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3" name="Group 584"/>
          <p:cNvGrpSpPr>
            <a:grpSpLocks/>
          </p:cNvGrpSpPr>
          <p:nvPr/>
        </p:nvGrpSpPr>
        <p:grpSpPr bwMode="auto">
          <a:xfrm>
            <a:off x="2609850" y="3527425"/>
            <a:ext cx="1474788" cy="1463675"/>
            <a:chOff x="262" y="1078"/>
            <a:chExt cx="929" cy="922"/>
          </a:xfrm>
        </p:grpSpPr>
        <p:sp>
          <p:nvSpPr>
            <p:cNvPr id="74998" name="Rectangle 5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99" name="Rectangle 5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00" name="Rectangle 5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01" name="Rectangle 5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02" name="Rectangle 5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03" name="Rectangle 5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04" name="Rectangle 5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05" name="Rectangle 5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006" name="Rectangle 5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4" name="Group 594"/>
          <p:cNvGrpSpPr>
            <a:grpSpLocks/>
          </p:cNvGrpSpPr>
          <p:nvPr/>
        </p:nvGrpSpPr>
        <p:grpSpPr bwMode="auto">
          <a:xfrm>
            <a:off x="3087688" y="3527425"/>
            <a:ext cx="1474787" cy="1463675"/>
            <a:chOff x="262" y="1078"/>
            <a:chExt cx="929" cy="922"/>
          </a:xfrm>
        </p:grpSpPr>
        <p:sp>
          <p:nvSpPr>
            <p:cNvPr id="74989" name="Rectangle 5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90" name="Rectangle 5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91" name="Rectangle 5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92" name="Rectangle 5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93" name="Rectangle 5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94" name="Rectangle 6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95" name="Rectangle 6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96" name="Rectangle 6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97" name="Rectangle 6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5" name="Group 604"/>
          <p:cNvGrpSpPr>
            <a:grpSpLocks/>
          </p:cNvGrpSpPr>
          <p:nvPr/>
        </p:nvGrpSpPr>
        <p:grpSpPr bwMode="auto">
          <a:xfrm>
            <a:off x="3579813" y="3527425"/>
            <a:ext cx="1474787" cy="1463675"/>
            <a:chOff x="262" y="1078"/>
            <a:chExt cx="929" cy="922"/>
          </a:xfrm>
        </p:grpSpPr>
        <p:sp>
          <p:nvSpPr>
            <p:cNvPr id="74980" name="Rectangle 6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81" name="Rectangle 6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82" name="Rectangle 6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83" name="Rectangle 6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84" name="Rectangle 6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85" name="Rectangle 6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86" name="Rectangle 6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87" name="Rectangle 6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88" name="Rectangle 6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6" name="Group 614"/>
          <p:cNvGrpSpPr>
            <a:grpSpLocks/>
          </p:cNvGrpSpPr>
          <p:nvPr/>
        </p:nvGrpSpPr>
        <p:grpSpPr bwMode="auto">
          <a:xfrm>
            <a:off x="1643063" y="3527425"/>
            <a:ext cx="1474787" cy="1463675"/>
            <a:chOff x="262" y="1078"/>
            <a:chExt cx="929" cy="922"/>
          </a:xfrm>
        </p:grpSpPr>
        <p:sp>
          <p:nvSpPr>
            <p:cNvPr id="74971" name="Rectangle 6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72" name="Rectangle 6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73" name="Rectangle 6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74" name="Rectangle 6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75" name="Rectangle 6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76" name="Rectangle 6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77" name="Rectangle 6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78" name="Rectangle 6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79" name="Rectangle 6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7" name="Group 624"/>
          <p:cNvGrpSpPr>
            <a:grpSpLocks/>
          </p:cNvGrpSpPr>
          <p:nvPr/>
        </p:nvGrpSpPr>
        <p:grpSpPr bwMode="auto">
          <a:xfrm>
            <a:off x="163513" y="4000500"/>
            <a:ext cx="1474787" cy="1463675"/>
            <a:chOff x="262" y="1078"/>
            <a:chExt cx="929" cy="922"/>
          </a:xfrm>
        </p:grpSpPr>
        <p:sp>
          <p:nvSpPr>
            <p:cNvPr id="74962" name="Rectangle 6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63" name="Rectangle 6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64" name="Rectangle 6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65" name="Rectangle 6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66" name="Rectangle 6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67" name="Rectangle 6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68" name="Rectangle 6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69" name="Rectangle 6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70" name="Rectangle 6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8" name="Group 634"/>
          <p:cNvGrpSpPr>
            <a:grpSpLocks/>
          </p:cNvGrpSpPr>
          <p:nvPr/>
        </p:nvGrpSpPr>
        <p:grpSpPr bwMode="auto">
          <a:xfrm>
            <a:off x="650875" y="4000500"/>
            <a:ext cx="1474788" cy="1463675"/>
            <a:chOff x="262" y="1078"/>
            <a:chExt cx="929" cy="922"/>
          </a:xfrm>
        </p:grpSpPr>
        <p:sp>
          <p:nvSpPr>
            <p:cNvPr id="74953" name="Rectangle 6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54" name="Rectangle 6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55" name="Rectangle 6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56" name="Rectangle 6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57" name="Rectangle 6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58" name="Rectangle 6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59" name="Rectangle 6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60" name="Rectangle 6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61" name="Rectangle 6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79" name="Group 644"/>
          <p:cNvGrpSpPr>
            <a:grpSpLocks/>
          </p:cNvGrpSpPr>
          <p:nvPr/>
        </p:nvGrpSpPr>
        <p:grpSpPr bwMode="auto">
          <a:xfrm>
            <a:off x="1147763" y="4000500"/>
            <a:ext cx="1474787" cy="1463675"/>
            <a:chOff x="262" y="1078"/>
            <a:chExt cx="929" cy="922"/>
          </a:xfrm>
        </p:grpSpPr>
        <p:sp>
          <p:nvSpPr>
            <p:cNvPr id="74944" name="Rectangle 6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45" name="Rectangle 6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46" name="Rectangle 6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47" name="Rectangle 6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48" name="Rectangle 6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49" name="Rectangle 6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50" name="Rectangle 6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51" name="Rectangle 6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52" name="Rectangle 6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80" name="Group 654"/>
          <p:cNvGrpSpPr>
            <a:grpSpLocks/>
          </p:cNvGrpSpPr>
          <p:nvPr/>
        </p:nvGrpSpPr>
        <p:grpSpPr bwMode="auto">
          <a:xfrm>
            <a:off x="2119313" y="4000500"/>
            <a:ext cx="1474787" cy="1463675"/>
            <a:chOff x="262" y="1078"/>
            <a:chExt cx="929" cy="922"/>
          </a:xfrm>
        </p:grpSpPr>
        <p:sp>
          <p:nvSpPr>
            <p:cNvPr id="74935" name="Rectangle 6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36" name="Rectangle 6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37" name="Rectangle 6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38" name="Rectangle 6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39" name="Rectangle 6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40" name="Rectangle 6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41" name="Rectangle 6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42" name="Rectangle 6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43" name="Rectangle 6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81" name="Group 664"/>
          <p:cNvGrpSpPr>
            <a:grpSpLocks/>
          </p:cNvGrpSpPr>
          <p:nvPr/>
        </p:nvGrpSpPr>
        <p:grpSpPr bwMode="auto">
          <a:xfrm>
            <a:off x="2611438" y="4000500"/>
            <a:ext cx="1474787" cy="1463675"/>
            <a:chOff x="262" y="1078"/>
            <a:chExt cx="929" cy="922"/>
          </a:xfrm>
        </p:grpSpPr>
        <p:sp>
          <p:nvSpPr>
            <p:cNvPr id="74926" name="Rectangle 6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27" name="Rectangle 6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28" name="Rectangle 6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29" name="Rectangle 6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30" name="Rectangle 6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31" name="Rectangle 6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32" name="Rectangle 6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33" name="Rectangle 6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34" name="Rectangle 6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82" name="Group 674"/>
          <p:cNvGrpSpPr>
            <a:grpSpLocks/>
          </p:cNvGrpSpPr>
          <p:nvPr/>
        </p:nvGrpSpPr>
        <p:grpSpPr bwMode="auto">
          <a:xfrm>
            <a:off x="3089275" y="4000500"/>
            <a:ext cx="1474788" cy="1463675"/>
            <a:chOff x="262" y="1078"/>
            <a:chExt cx="929" cy="922"/>
          </a:xfrm>
        </p:grpSpPr>
        <p:sp>
          <p:nvSpPr>
            <p:cNvPr id="74917" name="Rectangle 6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18" name="Rectangle 6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19" name="Rectangle 6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20" name="Rectangle 6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21" name="Rectangle 6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22" name="Rectangle 6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23" name="Rectangle 6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24" name="Rectangle 6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25" name="Rectangle 6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4783" name="Group 684"/>
          <p:cNvGrpSpPr>
            <a:grpSpLocks/>
          </p:cNvGrpSpPr>
          <p:nvPr/>
        </p:nvGrpSpPr>
        <p:grpSpPr bwMode="auto">
          <a:xfrm>
            <a:off x="3581400" y="4000500"/>
            <a:ext cx="1474788" cy="1463675"/>
            <a:chOff x="262" y="1078"/>
            <a:chExt cx="929" cy="922"/>
          </a:xfrm>
        </p:grpSpPr>
        <p:sp>
          <p:nvSpPr>
            <p:cNvPr id="74908" name="Rectangle 68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09" name="Rectangle 68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10" name="Rectangle 68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11" name="Rectangle 68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12" name="Rectangle 68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13" name="Rectangle 69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14" name="Rectangle 69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15" name="Rectangle 69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16" name="Rectangle 69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5540" name="Group 694"/>
          <p:cNvGrpSpPr>
            <a:grpSpLocks/>
          </p:cNvGrpSpPr>
          <p:nvPr/>
        </p:nvGrpSpPr>
        <p:grpSpPr bwMode="auto">
          <a:xfrm>
            <a:off x="1644650" y="4000500"/>
            <a:ext cx="1474788" cy="1463675"/>
            <a:chOff x="262" y="1078"/>
            <a:chExt cx="929" cy="922"/>
          </a:xfrm>
        </p:grpSpPr>
        <p:sp>
          <p:nvSpPr>
            <p:cNvPr id="74899" name="Rectangle 69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00" name="Rectangle 69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01" name="Rectangle 69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02" name="Rectangle 69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03" name="Rectangle 69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04" name="Rectangle 70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05" name="Rectangle 70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06" name="Rectangle 70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907" name="Rectangle 70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5541" name="Group 704"/>
          <p:cNvGrpSpPr>
            <a:grpSpLocks/>
          </p:cNvGrpSpPr>
          <p:nvPr/>
        </p:nvGrpSpPr>
        <p:grpSpPr bwMode="auto">
          <a:xfrm>
            <a:off x="161925" y="4497388"/>
            <a:ext cx="1474788" cy="1463675"/>
            <a:chOff x="262" y="1078"/>
            <a:chExt cx="929" cy="922"/>
          </a:xfrm>
        </p:grpSpPr>
        <p:sp>
          <p:nvSpPr>
            <p:cNvPr id="74890" name="Rectangle 70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91" name="Rectangle 70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92" name="Rectangle 70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93" name="Rectangle 70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94" name="Rectangle 70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95" name="Rectangle 71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96" name="Rectangle 71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97" name="Rectangle 71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98" name="Rectangle 71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5542" name="Group 714"/>
          <p:cNvGrpSpPr>
            <a:grpSpLocks/>
          </p:cNvGrpSpPr>
          <p:nvPr/>
        </p:nvGrpSpPr>
        <p:grpSpPr bwMode="auto">
          <a:xfrm>
            <a:off x="649288" y="4497388"/>
            <a:ext cx="1474787" cy="1463675"/>
            <a:chOff x="262" y="1078"/>
            <a:chExt cx="929" cy="922"/>
          </a:xfrm>
        </p:grpSpPr>
        <p:sp>
          <p:nvSpPr>
            <p:cNvPr id="74881" name="Rectangle 71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82" name="Rectangle 71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83" name="Rectangle 71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84" name="Rectangle 71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85" name="Rectangle 71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86" name="Rectangle 72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87" name="Rectangle 72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88" name="Rectangle 72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89" name="Rectangle 72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5543" name="Group 724"/>
          <p:cNvGrpSpPr>
            <a:grpSpLocks/>
          </p:cNvGrpSpPr>
          <p:nvPr/>
        </p:nvGrpSpPr>
        <p:grpSpPr bwMode="auto">
          <a:xfrm>
            <a:off x="1146175" y="4497388"/>
            <a:ext cx="1474788" cy="1463675"/>
            <a:chOff x="262" y="1078"/>
            <a:chExt cx="929" cy="922"/>
          </a:xfrm>
        </p:grpSpPr>
        <p:sp>
          <p:nvSpPr>
            <p:cNvPr id="74872" name="Rectangle 72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73" name="Rectangle 72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74" name="Rectangle 72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75" name="Rectangle 72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76" name="Rectangle 72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77" name="Rectangle 73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78" name="Rectangle 73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79" name="Rectangle 73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80" name="Rectangle 73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5544" name="Group 734"/>
          <p:cNvGrpSpPr>
            <a:grpSpLocks/>
          </p:cNvGrpSpPr>
          <p:nvPr/>
        </p:nvGrpSpPr>
        <p:grpSpPr bwMode="auto">
          <a:xfrm>
            <a:off x="2117725" y="4497388"/>
            <a:ext cx="1474788" cy="1463675"/>
            <a:chOff x="262" y="1078"/>
            <a:chExt cx="929" cy="922"/>
          </a:xfrm>
        </p:grpSpPr>
        <p:sp>
          <p:nvSpPr>
            <p:cNvPr id="74863" name="Rectangle 73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64" name="Rectangle 73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65" name="Rectangle 73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66" name="Rectangle 73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67" name="Rectangle 73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68" name="Rectangle 74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69" name="Rectangle 74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70" name="Rectangle 74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71" name="Rectangle 74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5545" name="Group 744"/>
          <p:cNvGrpSpPr>
            <a:grpSpLocks/>
          </p:cNvGrpSpPr>
          <p:nvPr/>
        </p:nvGrpSpPr>
        <p:grpSpPr bwMode="auto">
          <a:xfrm>
            <a:off x="2609850" y="4497388"/>
            <a:ext cx="1474788" cy="1463675"/>
            <a:chOff x="262" y="1078"/>
            <a:chExt cx="929" cy="922"/>
          </a:xfrm>
        </p:grpSpPr>
        <p:sp>
          <p:nvSpPr>
            <p:cNvPr id="74854" name="Rectangle 74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55" name="Rectangle 74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56" name="Rectangle 74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57" name="Rectangle 74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58" name="Rectangle 74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59" name="Rectangle 75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60" name="Rectangle 75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61" name="Rectangle 75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62" name="Rectangle 75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5546" name="Group 754"/>
          <p:cNvGrpSpPr>
            <a:grpSpLocks/>
          </p:cNvGrpSpPr>
          <p:nvPr/>
        </p:nvGrpSpPr>
        <p:grpSpPr bwMode="auto">
          <a:xfrm>
            <a:off x="3087688" y="4497388"/>
            <a:ext cx="1474787" cy="1463675"/>
            <a:chOff x="262" y="1078"/>
            <a:chExt cx="929" cy="922"/>
          </a:xfrm>
        </p:grpSpPr>
        <p:sp>
          <p:nvSpPr>
            <p:cNvPr id="74845" name="Rectangle 75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46" name="Rectangle 75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47" name="Rectangle 75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48" name="Rectangle 75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49" name="Rectangle 75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50" name="Rectangle 76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51" name="Rectangle 76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52" name="Rectangle 76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53" name="Rectangle 76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5547" name="Group 764"/>
          <p:cNvGrpSpPr>
            <a:grpSpLocks/>
          </p:cNvGrpSpPr>
          <p:nvPr/>
        </p:nvGrpSpPr>
        <p:grpSpPr bwMode="auto">
          <a:xfrm>
            <a:off x="3579813" y="4497388"/>
            <a:ext cx="1474787" cy="1463675"/>
            <a:chOff x="262" y="1078"/>
            <a:chExt cx="929" cy="922"/>
          </a:xfrm>
        </p:grpSpPr>
        <p:sp>
          <p:nvSpPr>
            <p:cNvPr id="74836" name="Rectangle 76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37" name="Rectangle 76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38" name="Rectangle 76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39" name="Rectangle 76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40" name="Rectangle 76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41" name="Rectangle 77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42" name="Rectangle 77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43" name="Rectangle 77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44" name="Rectangle 77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75548" name="Group 774"/>
          <p:cNvGrpSpPr>
            <a:grpSpLocks/>
          </p:cNvGrpSpPr>
          <p:nvPr/>
        </p:nvGrpSpPr>
        <p:grpSpPr bwMode="auto">
          <a:xfrm>
            <a:off x="1643063" y="4497388"/>
            <a:ext cx="1474787" cy="1463675"/>
            <a:chOff x="262" y="1078"/>
            <a:chExt cx="929" cy="922"/>
          </a:xfrm>
        </p:grpSpPr>
        <p:sp>
          <p:nvSpPr>
            <p:cNvPr id="74827" name="Rectangle 775"/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28" name="Rectangle 776"/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29" name="Rectangle 777"/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30" name="Rectangle 778"/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31" name="Rectangle 779"/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32" name="Rectangle 780"/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33" name="Rectangle 781"/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34" name="Rectangle 782"/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4835" name="Rectangle 783"/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4825" name="Text Box 784"/>
          <p:cNvSpPr txBox="1">
            <a:spLocks noChangeArrowheads="1"/>
          </p:cNvSpPr>
          <p:nvPr/>
        </p:nvSpPr>
        <p:spPr bwMode="auto">
          <a:xfrm>
            <a:off x="1757363" y="1211263"/>
            <a:ext cx="16700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4826" name="Text Box 785"/>
          <p:cNvSpPr txBox="1">
            <a:spLocks noChangeArrowheads="1"/>
          </p:cNvSpPr>
          <p:nvPr/>
        </p:nvSpPr>
        <p:spPr bwMode="auto">
          <a:xfrm>
            <a:off x="6038850" y="1230313"/>
            <a:ext cx="19621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Processed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E788303-BE7B-4CA0-831C-2BE58AE19885}" type="slidenum">
              <a:rPr lang="en-US" sz="1400">
                <a:solidFill>
                  <a:schemeClr val="folHlink"/>
                </a:solidFill>
              </a:rPr>
              <a:pPr algn="r"/>
              <a:t>45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Dilation: Example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5781" name="Group 3"/>
          <p:cNvGrpSpPr>
            <a:grpSpLocks/>
          </p:cNvGrpSpPr>
          <p:nvPr/>
        </p:nvGrpSpPr>
        <p:grpSpPr bwMode="auto">
          <a:xfrm>
            <a:off x="457200" y="1506538"/>
            <a:ext cx="3927475" cy="3900487"/>
            <a:chOff x="202" y="944"/>
            <a:chExt cx="2474" cy="2457"/>
          </a:xfrm>
        </p:grpSpPr>
        <p:sp>
          <p:nvSpPr>
            <p:cNvPr id="75859" name="Rectangle 4"/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0" name="Rectangle 5"/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1" name="Rectangle 6"/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2" name="Rectangle 7"/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3" name="Rectangle 8"/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4" name="Rectangle 9"/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5" name="Rectangle 10"/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6" name="Rectangle 11"/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7" name="Rectangle 12"/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8" name="Rectangle 13"/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69" name="Rectangle 14"/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0" name="Rectangle 15"/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1" name="Rectangle 16"/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2" name="Rectangle 17"/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3" name="Rectangle 18"/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4" name="Rectangle 19"/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5" name="Rectangle 20"/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6" name="Rectangle 21"/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7" name="Rectangle 22"/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8" name="Rectangle 23"/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79" name="Rectangle 24"/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0" name="Rectangle 25"/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1" name="Rectangle 26"/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2" name="Rectangle 27"/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3" name="Rectangle 28"/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4" name="Rectangle 29"/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5" name="Rectangle 30"/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6" name="Rectangle 31"/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7" name="Rectangle 32"/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8" name="Rectangle 33"/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89" name="Rectangle 34"/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0" name="Rectangle 35"/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1" name="Rectangle 36"/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2" name="Rectangle 37"/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3" name="Rectangle 38"/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4" name="Rectangle 39"/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5" name="Rectangle 40"/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6" name="Rectangle 41"/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7" name="Rectangle 42"/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8" name="Rectangle 43"/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99" name="Rectangle 44"/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0" name="Rectangle 45"/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1" name="Rectangle 46"/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2" name="Rectangle 47"/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3" name="Rectangle 48"/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4" name="Rectangle 49"/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5" name="Rectangle 50"/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6" name="Rectangle 51"/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7" name="Rectangle 52"/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8" name="Rectangle 53"/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09" name="Rectangle 54"/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0" name="Rectangle 55"/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1" name="Rectangle 56"/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2" name="Rectangle 57"/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3" name="Rectangle 58"/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4" name="Rectangle 59"/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5" name="Rectangle 60"/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6" name="Rectangle 61"/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7" name="Rectangle 62"/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8" name="Rectangle 63"/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19" name="Rectangle 64"/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20" name="Rectangle 65"/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21" name="Rectangle 66"/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922" name="Rectangle 67"/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5782" name="Text Box 68"/>
          <p:cNvSpPr txBox="1">
            <a:spLocks noChangeArrowheads="1"/>
          </p:cNvSpPr>
          <p:nvPr/>
        </p:nvSpPr>
        <p:spPr bwMode="auto">
          <a:xfrm>
            <a:off x="3589338" y="5886450"/>
            <a:ext cx="33115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>
                <a:latin typeface="Arial" charset="0"/>
                <a:ea typeface="ＭＳ Ｐゴシック" pitchFamily="34" charset="-128"/>
              </a:rPr>
              <a:t>Structuring Element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83" name="Rectangle 69"/>
          <p:cNvSpPr>
            <a:spLocks noChangeArrowheads="1"/>
          </p:cNvSpPr>
          <p:nvPr/>
        </p:nvSpPr>
        <p:spPr bwMode="auto">
          <a:xfrm>
            <a:off x="4872038" y="14986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84" name="Rectangle 70"/>
          <p:cNvSpPr>
            <a:spLocks noChangeArrowheads="1"/>
          </p:cNvSpPr>
          <p:nvPr/>
        </p:nvSpPr>
        <p:spPr bwMode="auto">
          <a:xfrm>
            <a:off x="5364163" y="14986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85" name="Rectangle 71"/>
          <p:cNvSpPr>
            <a:spLocks noChangeArrowheads="1"/>
          </p:cNvSpPr>
          <p:nvPr/>
        </p:nvSpPr>
        <p:spPr bwMode="auto">
          <a:xfrm>
            <a:off x="5854700" y="14986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86" name="Rectangle 72"/>
          <p:cNvSpPr>
            <a:spLocks noChangeArrowheads="1"/>
          </p:cNvSpPr>
          <p:nvPr/>
        </p:nvSpPr>
        <p:spPr bwMode="auto">
          <a:xfrm>
            <a:off x="6345238" y="149860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87" name="Rectangle 73"/>
          <p:cNvSpPr>
            <a:spLocks noChangeArrowheads="1"/>
          </p:cNvSpPr>
          <p:nvPr/>
        </p:nvSpPr>
        <p:spPr bwMode="auto">
          <a:xfrm>
            <a:off x="6835775" y="149860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88" name="Rectangle 74"/>
          <p:cNvSpPr>
            <a:spLocks noChangeArrowheads="1"/>
          </p:cNvSpPr>
          <p:nvPr/>
        </p:nvSpPr>
        <p:spPr bwMode="auto">
          <a:xfrm>
            <a:off x="7326313" y="149860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89" name="Rectangle 75"/>
          <p:cNvSpPr>
            <a:spLocks noChangeArrowheads="1"/>
          </p:cNvSpPr>
          <p:nvPr/>
        </p:nvSpPr>
        <p:spPr bwMode="auto">
          <a:xfrm>
            <a:off x="7816850" y="14986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0" name="Rectangle 76"/>
          <p:cNvSpPr>
            <a:spLocks noChangeArrowheads="1"/>
          </p:cNvSpPr>
          <p:nvPr/>
        </p:nvSpPr>
        <p:spPr bwMode="auto">
          <a:xfrm>
            <a:off x="8307388" y="14986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1" name="Rectangle 77"/>
          <p:cNvSpPr>
            <a:spLocks noChangeArrowheads="1"/>
          </p:cNvSpPr>
          <p:nvPr/>
        </p:nvSpPr>
        <p:spPr bwMode="auto">
          <a:xfrm>
            <a:off x="4872038" y="19891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2" name="Rectangle 78"/>
          <p:cNvSpPr>
            <a:spLocks noChangeArrowheads="1"/>
          </p:cNvSpPr>
          <p:nvPr/>
        </p:nvSpPr>
        <p:spPr bwMode="auto">
          <a:xfrm>
            <a:off x="5364163" y="19891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3" name="Rectangle 79"/>
          <p:cNvSpPr>
            <a:spLocks noChangeArrowheads="1"/>
          </p:cNvSpPr>
          <p:nvPr/>
        </p:nvSpPr>
        <p:spPr bwMode="auto">
          <a:xfrm>
            <a:off x="5854700" y="198913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4" name="Rectangle 80"/>
          <p:cNvSpPr>
            <a:spLocks noChangeArrowheads="1"/>
          </p:cNvSpPr>
          <p:nvPr/>
        </p:nvSpPr>
        <p:spPr bwMode="auto">
          <a:xfrm>
            <a:off x="6345238" y="19891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5" name="Rectangle 81"/>
          <p:cNvSpPr>
            <a:spLocks noChangeArrowheads="1"/>
          </p:cNvSpPr>
          <p:nvPr/>
        </p:nvSpPr>
        <p:spPr bwMode="auto">
          <a:xfrm>
            <a:off x="6835775" y="19891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6" name="Rectangle 82"/>
          <p:cNvSpPr>
            <a:spLocks noChangeArrowheads="1"/>
          </p:cNvSpPr>
          <p:nvPr/>
        </p:nvSpPr>
        <p:spPr bwMode="auto">
          <a:xfrm>
            <a:off x="7326313" y="19891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7" name="Rectangle 83"/>
          <p:cNvSpPr>
            <a:spLocks noChangeArrowheads="1"/>
          </p:cNvSpPr>
          <p:nvPr/>
        </p:nvSpPr>
        <p:spPr bwMode="auto">
          <a:xfrm>
            <a:off x="7816850" y="198913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8" name="Rectangle 84"/>
          <p:cNvSpPr>
            <a:spLocks noChangeArrowheads="1"/>
          </p:cNvSpPr>
          <p:nvPr/>
        </p:nvSpPr>
        <p:spPr bwMode="auto">
          <a:xfrm>
            <a:off x="8307388" y="19891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799" name="Rectangle 85"/>
          <p:cNvSpPr>
            <a:spLocks noChangeArrowheads="1"/>
          </p:cNvSpPr>
          <p:nvPr/>
        </p:nvSpPr>
        <p:spPr bwMode="auto">
          <a:xfrm>
            <a:off x="4872038" y="24701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0" name="Rectangle 86"/>
          <p:cNvSpPr>
            <a:spLocks noChangeArrowheads="1"/>
          </p:cNvSpPr>
          <p:nvPr/>
        </p:nvSpPr>
        <p:spPr bwMode="auto">
          <a:xfrm>
            <a:off x="5364163" y="24701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1" name="Rectangle 87"/>
          <p:cNvSpPr>
            <a:spLocks noChangeArrowheads="1"/>
          </p:cNvSpPr>
          <p:nvPr/>
        </p:nvSpPr>
        <p:spPr bwMode="auto">
          <a:xfrm>
            <a:off x="5854700" y="24701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2" name="Rectangle 88"/>
          <p:cNvSpPr>
            <a:spLocks noChangeArrowheads="1"/>
          </p:cNvSpPr>
          <p:nvPr/>
        </p:nvSpPr>
        <p:spPr bwMode="auto">
          <a:xfrm>
            <a:off x="6345238" y="24701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3" name="Rectangle 89"/>
          <p:cNvSpPr>
            <a:spLocks noChangeArrowheads="1"/>
          </p:cNvSpPr>
          <p:nvPr/>
        </p:nvSpPr>
        <p:spPr bwMode="auto">
          <a:xfrm>
            <a:off x="6835775" y="24701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4" name="Rectangle 90"/>
          <p:cNvSpPr>
            <a:spLocks noChangeArrowheads="1"/>
          </p:cNvSpPr>
          <p:nvPr/>
        </p:nvSpPr>
        <p:spPr bwMode="auto">
          <a:xfrm>
            <a:off x="7326313" y="24701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5" name="Rectangle 91"/>
          <p:cNvSpPr>
            <a:spLocks noChangeArrowheads="1"/>
          </p:cNvSpPr>
          <p:nvPr/>
        </p:nvSpPr>
        <p:spPr bwMode="auto">
          <a:xfrm>
            <a:off x="7816850" y="24701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6" name="Rectangle 92"/>
          <p:cNvSpPr>
            <a:spLocks noChangeArrowheads="1"/>
          </p:cNvSpPr>
          <p:nvPr/>
        </p:nvSpPr>
        <p:spPr bwMode="auto">
          <a:xfrm>
            <a:off x="8307388" y="24701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7" name="Rectangle 93"/>
          <p:cNvSpPr>
            <a:spLocks noChangeArrowheads="1"/>
          </p:cNvSpPr>
          <p:nvPr/>
        </p:nvSpPr>
        <p:spPr bwMode="auto">
          <a:xfrm>
            <a:off x="4872038" y="29606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8" name="Rectangle 94"/>
          <p:cNvSpPr>
            <a:spLocks noChangeArrowheads="1"/>
          </p:cNvSpPr>
          <p:nvPr/>
        </p:nvSpPr>
        <p:spPr bwMode="auto">
          <a:xfrm>
            <a:off x="5364163" y="29606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09" name="Rectangle 95"/>
          <p:cNvSpPr>
            <a:spLocks noChangeArrowheads="1"/>
          </p:cNvSpPr>
          <p:nvPr/>
        </p:nvSpPr>
        <p:spPr bwMode="auto">
          <a:xfrm>
            <a:off x="5854700" y="29606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0" name="Rectangle 96"/>
          <p:cNvSpPr>
            <a:spLocks noChangeArrowheads="1"/>
          </p:cNvSpPr>
          <p:nvPr/>
        </p:nvSpPr>
        <p:spPr bwMode="auto">
          <a:xfrm>
            <a:off x="6345238" y="29606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1" name="Rectangle 97"/>
          <p:cNvSpPr>
            <a:spLocks noChangeArrowheads="1"/>
          </p:cNvSpPr>
          <p:nvPr/>
        </p:nvSpPr>
        <p:spPr bwMode="auto">
          <a:xfrm>
            <a:off x="6835775" y="29606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2" name="Rectangle 98"/>
          <p:cNvSpPr>
            <a:spLocks noChangeArrowheads="1"/>
          </p:cNvSpPr>
          <p:nvPr/>
        </p:nvSpPr>
        <p:spPr bwMode="auto">
          <a:xfrm>
            <a:off x="7326313" y="29606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3" name="Rectangle 99"/>
          <p:cNvSpPr>
            <a:spLocks noChangeArrowheads="1"/>
          </p:cNvSpPr>
          <p:nvPr/>
        </p:nvSpPr>
        <p:spPr bwMode="auto">
          <a:xfrm>
            <a:off x="7816850" y="29606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4" name="Rectangle 100"/>
          <p:cNvSpPr>
            <a:spLocks noChangeArrowheads="1"/>
          </p:cNvSpPr>
          <p:nvPr/>
        </p:nvSpPr>
        <p:spPr bwMode="auto">
          <a:xfrm>
            <a:off x="8307388" y="29606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5" name="Rectangle 101"/>
          <p:cNvSpPr>
            <a:spLocks noChangeArrowheads="1"/>
          </p:cNvSpPr>
          <p:nvPr/>
        </p:nvSpPr>
        <p:spPr bwMode="auto">
          <a:xfrm>
            <a:off x="4872038" y="34448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6" name="Rectangle 102"/>
          <p:cNvSpPr>
            <a:spLocks noChangeArrowheads="1"/>
          </p:cNvSpPr>
          <p:nvPr/>
        </p:nvSpPr>
        <p:spPr bwMode="auto">
          <a:xfrm>
            <a:off x="5364163" y="34448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7" name="Rectangle 103"/>
          <p:cNvSpPr>
            <a:spLocks noChangeArrowheads="1"/>
          </p:cNvSpPr>
          <p:nvPr/>
        </p:nvSpPr>
        <p:spPr bwMode="auto">
          <a:xfrm>
            <a:off x="5854700" y="34448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8" name="Rectangle 104"/>
          <p:cNvSpPr>
            <a:spLocks noChangeArrowheads="1"/>
          </p:cNvSpPr>
          <p:nvPr/>
        </p:nvSpPr>
        <p:spPr bwMode="auto">
          <a:xfrm>
            <a:off x="6345238" y="34448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19" name="Rectangle 105"/>
          <p:cNvSpPr>
            <a:spLocks noChangeArrowheads="1"/>
          </p:cNvSpPr>
          <p:nvPr/>
        </p:nvSpPr>
        <p:spPr bwMode="auto">
          <a:xfrm>
            <a:off x="6835775" y="34448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0" name="Rectangle 106"/>
          <p:cNvSpPr>
            <a:spLocks noChangeArrowheads="1"/>
          </p:cNvSpPr>
          <p:nvPr/>
        </p:nvSpPr>
        <p:spPr bwMode="auto">
          <a:xfrm>
            <a:off x="7326313" y="34448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1" name="Rectangle 107"/>
          <p:cNvSpPr>
            <a:spLocks noChangeArrowheads="1"/>
          </p:cNvSpPr>
          <p:nvPr/>
        </p:nvSpPr>
        <p:spPr bwMode="auto">
          <a:xfrm>
            <a:off x="7816850" y="34448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2" name="Rectangle 108"/>
          <p:cNvSpPr>
            <a:spLocks noChangeArrowheads="1"/>
          </p:cNvSpPr>
          <p:nvPr/>
        </p:nvSpPr>
        <p:spPr bwMode="auto">
          <a:xfrm>
            <a:off x="8307388" y="34448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3" name="Rectangle 109"/>
          <p:cNvSpPr>
            <a:spLocks noChangeArrowheads="1"/>
          </p:cNvSpPr>
          <p:nvPr/>
        </p:nvSpPr>
        <p:spPr bwMode="auto">
          <a:xfrm>
            <a:off x="4872038" y="39354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4" name="Rectangle 110"/>
          <p:cNvSpPr>
            <a:spLocks noChangeArrowheads="1"/>
          </p:cNvSpPr>
          <p:nvPr/>
        </p:nvSpPr>
        <p:spPr bwMode="auto">
          <a:xfrm>
            <a:off x="5364163" y="39354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5" name="Rectangle 111"/>
          <p:cNvSpPr>
            <a:spLocks noChangeArrowheads="1"/>
          </p:cNvSpPr>
          <p:nvPr/>
        </p:nvSpPr>
        <p:spPr bwMode="auto">
          <a:xfrm>
            <a:off x="5854700" y="39354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6" name="Rectangle 112"/>
          <p:cNvSpPr>
            <a:spLocks noChangeArrowheads="1"/>
          </p:cNvSpPr>
          <p:nvPr/>
        </p:nvSpPr>
        <p:spPr bwMode="auto">
          <a:xfrm>
            <a:off x="6345238" y="39354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7" name="Rectangle 113"/>
          <p:cNvSpPr>
            <a:spLocks noChangeArrowheads="1"/>
          </p:cNvSpPr>
          <p:nvPr/>
        </p:nvSpPr>
        <p:spPr bwMode="auto">
          <a:xfrm>
            <a:off x="6835775" y="39354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8" name="Rectangle 114"/>
          <p:cNvSpPr>
            <a:spLocks noChangeArrowheads="1"/>
          </p:cNvSpPr>
          <p:nvPr/>
        </p:nvSpPr>
        <p:spPr bwMode="auto">
          <a:xfrm>
            <a:off x="7326313" y="39354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29" name="Rectangle 115"/>
          <p:cNvSpPr>
            <a:spLocks noChangeArrowheads="1"/>
          </p:cNvSpPr>
          <p:nvPr/>
        </p:nvSpPr>
        <p:spPr bwMode="auto">
          <a:xfrm>
            <a:off x="7816850" y="39354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0" name="Rectangle 116"/>
          <p:cNvSpPr>
            <a:spLocks noChangeArrowheads="1"/>
          </p:cNvSpPr>
          <p:nvPr/>
        </p:nvSpPr>
        <p:spPr bwMode="auto">
          <a:xfrm>
            <a:off x="8307388" y="39354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1" name="Rectangle 117"/>
          <p:cNvSpPr>
            <a:spLocks noChangeArrowheads="1"/>
          </p:cNvSpPr>
          <p:nvPr/>
        </p:nvSpPr>
        <p:spPr bwMode="auto">
          <a:xfrm>
            <a:off x="4872038" y="44164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2" name="Rectangle 118"/>
          <p:cNvSpPr>
            <a:spLocks noChangeArrowheads="1"/>
          </p:cNvSpPr>
          <p:nvPr/>
        </p:nvSpPr>
        <p:spPr bwMode="auto">
          <a:xfrm>
            <a:off x="5364163" y="44164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3" name="Rectangle 119"/>
          <p:cNvSpPr>
            <a:spLocks noChangeArrowheads="1"/>
          </p:cNvSpPr>
          <p:nvPr/>
        </p:nvSpPr>
        <p:spPr bwMode="auto">
          <a:xfrm>
            <a:off x="5854700" y="44164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4" name="Rectangle 120"/>
          <p:cNvSpPr>
            <a:spLocks noChangeArrowheads="1"/>
          </p:cNvSpPr>
          <p:nvPr/>
        </p:nvSpPr>
        <p:spPr bwMode="auto">
          <a:xfrm>
            <a:off x="6345238" y="44164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5" name="Rectangle 121"/>
          <p:cNvSpPr>
            <a:spLocks noChangeArrowheads="1"/>
          </p:cNvSpPr>
          <p:nvPr/>
        </p:nvSpPr>
        <p:spPr bwMode="auto">
          <a:xfrm>
            <a:off x="6835775" y="44164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6" name="Rectangle 122"/>
          <p:cNvSpPr>
            <a:spLocks noChangeArrowheads="1"/>
          </p:cNvSpPr>
          <p:nvPr/>
        </p:nvSpPr>
        <p:spPr bwMode="auto">
          <a:xfrm>
            <a:off x="7326313" y="44164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7" name="Rectangle 123"/>
          <p:cNvSpPr>
            <a:spLocks noChangeArrowheads="1"/>
          </p:cNvSpPr>
          <p:nvPr/>
        </p:nvSpPr>
        <p:spPr bwMode="auto">
          <a:xfrm>
            <a:off x="7816850" y="44164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8" name="Rectangle 124"/>
          <p:cNvSpPr>
            <a:spLocks noChangeArrowheads="1"/>
          </p:cNvSpPr>
          <p:nvPr/>
        </p:nvSpPr>
        <p:spPr bwMode="auto">
          <a:xfrm>
            <a:off x="8307388" y="44164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39" name="Rectangle 125"/>
          <p:cNvSpPr>
            <a:spLocks noChangeArrowheads="1"/>
          </p:cNvSpPr>
          <p:nvPr/>
        </p:nvSpPr>
        <p:spPr bwMode="auto">
          <a:xfrm>
            <a:off x="4872038" y="49069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40" name="Rectangle 126"/>
          <p:cNvSpPr>
            <a:spLocks noChangeArrowheads="1"/>
          </p:cNvSpPr>
          <p:nvPr/>
        </p:nvSpPr>
        <p:spPr bwMode="auto">
          <a:xfrm>
            <a:off x="5364163" y="49069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41" name="Rectangle 127"/>
          <p:cNvSpPr>
            <a:spLocks noChangeArrowheads="1"/>
          </p:cNvSpPr>
          <p:nvPr/>
        </p:nvSpPr>
        <p:spPr bwMode="auto">
          <a:xfrm>
            <a:off x="5854700" y="49069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42" name="Rectangle 128"/>
          <p:cNvSpPr>
            <a:spLocks noChangeArrowheads="1"/>
          </p:cNvSpPr>
          <p:nvPr/>
        </p:nvSpPr>
        <p:spPr bwMode="auto">
          <a:xfrm>
            <a:off x="6345238" y="49069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43" name="Rectangle 129"/>
          <p:cNvSpPr>
            <a:spLocks noChangeArrowheads="1"/>
          </p:cNvSpPr>
          <p:nvPr/>
        </p:nvSpPr>
        <p:spPr bwMode="auto">
          <a:xfrm>
            <a:off x="6835775" y="49069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44" name="Rectangle 130"/>
          <p:cNvSpPr>
            <a:spLocks noChangeArrowheads="1"/>
          </p:cNvSpPr>
          <p:nvPr/>
        </p:nvSpPr>
        <p:spPr bwMode="auto">
          <a:xfrm>
            <a:off x="7326313" y="49069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45" name="Rectangle 131"/>
          <p:cNvSpPr>
            <a:spLocks noChangeArrowheads="1"/>
          </p:cNvSpPr>
          <p:nvPr/>
        </p:nvSpPr>
        <p:spPr bwMode="auto">
          <a:xfrm>
            <a:off x="7816850" y="49069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46" name="Rectangle 132"/>
          <p:cNvSpPr>
            <a:spLocks noChangeArrowheads="1"/>
          </p:cNvSpPr>
          <p:nvPr/>
        </p:nvSpPr>
        <p:spPr bwMode="auto">
          <a:xfrm>
            <a:off x="8307388" y="49069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5847" name="Group 133"/>
          <p:cNvGrpSpPr>
            <a:grpSpLocks/>
          </p:cNvGrpSpPr>
          <p:nvPr/>
        </p:nvGrpSpPr>
        <p:grpSpPr bwMode="auto">
          <a:xfrm>
            <a:off x="2524125" y="5622925"/>
            <a:ext cx="1081088" cy="1068388"/>
            <a:chOff x="1339" y="3268"/>
            <a:chExt cx="932" cy="921"/>
          </a:xfrm>
        </p:grpSpPr>
        <p:sp>
          <p:nvSpPr>
            <p:cNvPr id="75850" name="Rectangle 134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51" name="Rectangle 135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52" name="Rectangle 136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53" name="Rectangle 137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54" name="Rectangle 138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55" name="Rectangle 139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56" name="Rectangle 140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57" name="Rectangle 141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75858" name="Rectangle 142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75848" name="Text Box 143"/>
          <p:cNvSpPr txBox="1">
            <a:spLocks noChangeArrowheads="1"/>
          </p:cNvSpPr>
          <p:nvPr/>
        </p:nvSpPr>
        <p:spPr bwMode="auto">
          <a:xfrm>
            <a:off x="1565275" y="1143000"/>
            <a:ext cx="16700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5849" name="Text Box 144"/>
          <p:cNvSpPr txBox="1">
            <a:spLocks noChangeArrowheads="1"/>
          </p:cNvSpPr>
          <p:nvPr/>
        </p:nvSpPr>
        <p:spPr bwMode="auto">
          <a:xfrm>
            <a:off x="4862513" y="1162050"/>
            <a:ext cx="39306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Processed Image With Dilated Pixels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0D7A19A-65B3-44E1-AFDD-BDE64633A2DF}" type="slidenum">
              <a:rPr lang="en-US" sz="1400">
                <a:solidFill>
                  <a:schemeClr val="folHlink"/>
                </a:solidFill>
              </a:rPr>
              <a:pPr algn="r"/>
              <a:t>46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457200" y="1844675"/>
            <a:ext cx="82296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Effects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600">
                <a:latin typeface="Arial" charset="0"/>
                <a:cs typeface="Arial" charset="0"/>
              </a:rPr>
              <a:t>Expands the size of foreground(1-valued) objects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600">
                <a:latin typeface="Arial" charset="0"/>
                <a:cs typeface="Arial" charset="0"/>
              </a:rPr>
              <a:t>Smoothes object boundaries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600">
                <a:latin typeface="Arial" charset="0"/>
                <a:cs typeface="Arial" charset="0"/>
              </a:rPr>
              <a:t>Closes holes and gaps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600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>
                <a:solidFill>
                  <a:schemeClr val="folHlink"/>
                </a:solidFill>
                <a:latin typeface="Arial" charset="0"/>
                <a:cs typeface="Arial" charset="0"/>
              </a:rPr>
              <a:t>Rule for Dilation</a:t>
            </a:r>
            <a:br>
              <a:rPr lang="en-US" sz="2600">
                <a:solidFill>
                  <a:schemeClr val="folHlink"/>
                </a:solidFill>
                <a:latin typeface="Arial" charset="0"/>
                <a:cs typeface="Arial" charset="0"/>
              </a:rPr>
            </a:br>
            <a:r>
              <a:rPr lang="en-US" sz="2600">
                <a:latin typeface="Arial" charset="0"/>
                <a:cs typeface="Arial" charset="0"/>
              </a:rPr>
              <a:t>In a binary image, if any of the pixel (in the neighborhood defined by structuring element) is 1, then output is 1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32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62F168E-CE9E-4B1B-8E2E-149BA37F0D4A}" type="slidenum">
              <a:rPr lang="en-US" sz="1400">
                <a:solidFill>
                  <a:schemeClr val="folHlink"/>
                </a:solidFill>
              </a:rPr>
              <a:pPr algn="r"/>
              <a:t>47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Dilation: Example 1</a:t>
            </a:r>
          </a:p>
        </p:txBody>
      </p:sp>
      <p:pic>
        <p:nvPicPr>
          <p:cNvPr id="77828" name="Picture 4" descr="dil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133600"/>
            <a:ext cx="8264525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1000125" y="4283075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3254375" y="4208463"/>
            <a:ext cx="22288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Dilation by 3*3 square structuring element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5707063" y="4237038"/>
            <a:ext cx="23685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Dilation by 5*5 square structuring element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990600" y="5715000"/>
            <a:ext cx="7239000" cy="523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2400" b="1">
                <a:latin typeface="Arial" charset="0"/>
                <a:ea typeface="ＭＳ Ｐゴシック" pitchFamily="34" charset="-128"/>
              </a:rPr>
              <a:t>Note:</a:t>
            </a:r>
            <a:r>
              <a:rPr lang="en-IE" sz="2400">
                <a:latin typeface="Arial" charset="0"/>
                <a:ea typeface="ＭＳ Ｐゴシック" pitchFamily="34" charset="-128"/>
              </a:rPr>
              <a:t> In these examples a 1 refers to a black pixel!</a:t>
            </a:r>
            <a:endParaRPr lang="en-US" sz="24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8B06222-7119-4A89-91F8-416C76E6F893}" type="slidenum">
              <a:rPr lang="en-US" sz="1400">
                <a:solidFill>
                  <a:schemeClr val="folHlink"/>
                </a:solidFill>
              </a:rPr>
              <a:pPr algn="r"/>
              <a:t>48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Dilation: Example 2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362200"/>
            <a:ext cx="7656513" cy="293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94BDDE4-5E99-45E8-8797-16BD3DED4D83}" type="slidenum">
              <a:rPr lang="en-US" sz="1400">
                <a:solidFill>
                  <a:schemeClr val="folHlink"/>
                </a:solidFill>
              </a:rPr>
              <a:pPr algn="r"/>
              <a:t>49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Dilation: Example 3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" y="1839913"/>
            <a:ext cx="8356600" cy="449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2111619-2279-470D-85B1-7DA02EA37394}" type="slidenum">
              <a:rPr lang="en-US" sz="1400">
                <a:solidFill>
                  <a:schemeClr val="folHlink"/>
                </a:solidFill>
              </a:rPr>
              <a:pPr algn="r"/>
              <a:t>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Introduction</a:t>
            </a:r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2208213" y="5548313"/>
            <a:ext cx="4725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1400">
                <a:solidFill>
                  <a:schemeClr val="tx2"/>
                </a:solidFill>
                <a:latin typeface="Arial" charset="0"/>
              </a:rPr>
              <a:t>This represents a digital image.  Each square is one pixel.</a:t>
            </a:r>
          </a:p>
        </p:txBody>
      </p:sp>
      <p:grpSp>
        <p:nvGrpSpPr>
          <p:cNvPr id="2055" name="Group 8"/>
          <p:cNvGrpSpPr>
            <a:grpSpLocks/>
          </p:cNvGrpSpPr>
          <p:nvPr/>
        </p:nvGrpSpPr>
        <p:grpSpPr bwMode="auto">
          <a:xfrm>
            <a:off x="5638800" y="2743200"/>
            <a:ext cx="2551113" cy="1600200"/>
            <a:chOff x="3552" y="1872"/>
            <a:chExt cx="1607" cy="1008"/>
          </a:xfrm>
        </p:grpSpPr>
        <p:sp>
          <p:nvSpPr>
            <p:cNvPr id="939017" name="Rectangle 9"/>
            <p:cNvSpPr>
              <a:spLocks noChangeArrowheads="1"/>
            </p:cNvSpPr>
            <p:nvPr/>
          </p:nvSpPr>
          <p:spPr bwMode="auto">
            <a:xfrm>
              <a:off x="4151" y="1872"/>
              <a:ext cx="1008" cy="1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63" name="Text Box 10"/>
            <p:cNvSpPr txBox="1">
              <a:spLocks noChangeArrowheads="1"/>
            </p:cNvSpPr>
            <p:nvPr/>
          </p:nvSpPr>
          <p:spPr bwMode="auto">
            <a:xfrm>
              <a:off x="4189" y="1956"/>
              <a:ext cx="9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>
                  <a:solidFill>
                    <a:schemeClr val="tx2"/>
                  </a:solidFill>
                  <a:latin typeface="Arial" charset="0"/>
                </a:rPr>
                <a:t>foreground:</a:t>
              </a:r>
            </a:p>
          </p:txBody>
        </p:sp>
        <p:graphicFrame>
          <p:nvGraphicFramePr>
            <p:cNvPr id="2051" name="Object 11"/>
            <p:cNvGraphicFramePr>
              <a:graphicFrameLocks noChangeAspect="1"/>
            </p:cNvGraphicFramePr>
            <p:nvPr/>
          </p:nvGraphicFramePr>
          <p:xfrm>
            <a:off x="4424" y="2364"/>
            <a:ext cx="46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Equation" r:id="rId4" imgW="736560" imgH="482400" progId="">
                    <p:embed/>
                  </p:oleObj>
                </mc:Choice>
                <mc:Fallback>
                  <p:oleObj name="Equation" r:id="rId4" imgW="736560" imgH="482400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4" y="2364"/>
                          <a:ext cx="464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9020" name="AutoShape 12"/>
            <p:cNvSpPr>
              <a:spLocks noChangeArrowheads="1"/>
            </p:cNvSpPr>
            <p:nvPr/>
          </p:nvSpPr>
          <p:spPr bwMode="auto">
            <a:xfrm flipH="1">
              <a:off x="3552" y="2160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65" name="Rectangle 13"/>
            <p:cNvSpPr>
              <a:spLocks noChangeArrowheads="1"/>
            </p:cNvSpPr>
            <p:nvPr/>
          </p:nvSpPr>
          <p:spPr bwMode="auto">
            <a:xfrm>
              <a:off x="4156" y="2160"/>
              <a:ext cx="217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056" name="Group 14"/>
          <p:cNvGrpSpPr>
            <a:grpSpLocks/>
          </p:cNvGrpSpPr>
          <p:nvPr/>
        </p:nvGrpSpPr>
        <p:grpSpPr bwMode="auto">
          <a:xfrm>
            <a:off x="950913" y="3048000"/>
            <a:ext cx="2706687" cy="1066800"/>
            <a:chOff x="599" y="2064"/>
            <a:chExt cx="1705" cy="672"/>
          </a:xfrm>
        </p:grpSpPr>
        <p:sp>
          <p:nvSpPr>
            <p:cNvPr id="939023" name="Rectangle 15"/>
            <p:cNvSpPr>
              <a:spLocks noChangeArrowheads="1"/>
            </p:cNvSpPr>
            <p:nvPr/>
          </p:nvSpPr>
          <p:spPr bwMode="auto">
            <a:xfrm>
              <a:off x="599" y="2064"/>
              <a:ext cx="1056" cy="6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graphicFrame>
          <p:nvGraphicFramePr>
            <p:cNvPr id="2050" name="Object 16"/>
            <p:cNvGraphicFramePr>
              <a:graphicFrameLocks noChangeAspect="1"/>
            </p:cNvGraphicFramePr>
            <p:nvPr/>
          </p:nvGraphicFramePr>
          <p:xfrm>
            <a:off x="884" y="2456"/>
            <a:ext cx="480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Equation" r:id="rId6" imgW="761760" imgH="291960" progId="Equation.3">
                    <p:embed/>
                  </p:oleObj>
                </mc:Choice>
                <mc:Fallback>
                  <p:oleObj name="Equation" r:id="rId6" imgW="761760" imgH="29196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2456"/>
                          <a:ext cx="480" cy="18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80322" dir="1106097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9" name="Text Box 17"/>
            <p:cNvSpPr txBox="1">
              <a:spLocks noChangeArrowheads="1"/>
            </p:cNvSpPr>
            <p:nvPr/>
          </p:nvSpPr>
          <p:spPr bwMode="auto">
            <a:xfrm>
              <a:off x="651" y="2161"/>
              <a:ext cx="9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>
                  <a:solidFill>
                    <a:schemeClr val="tx2"/>
                  </a:solidFill>
                  <a:latin typeface="Arial" charset="0"/>
                </a:rPr>
                <a:t>background</a:t>
              </a:r>
            </a:p>
          </p:txBody>
        </p:sp>
        <p:sp>
          <p:nvSpPr>
            <p:cNvPr id="939026" name="AutoShape 18"/>
            <p:cNvSpPr>
              <a:spLocks noChangeArrowheads="1"/>
            </p:cNvSpPr>
            <p:nvPr/>
          </p:nvSpPr>
          <p:spPr bwMode="auto">
            <a:xfrm>
              <a:off x="1536" y="2352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61" name="Rectangle 19"/>
            <p:cNvSpPr>
              <a:spLocks noChangeArrowheads="1"/>
            </p:cNvSpPr>
            <p:nvPr/>
          </p:nvSpPr>
          <p:spPr bwMode="auto">
            <a:xfrm>
              <a:off x="146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057" name="Picture 2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946400" y="2133600"/>
            <a:ext cx="3252788" cy="325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0D5FE14-F53E-47D3-8814-C552810336D6}" type="slidenum">
              <a:rPr lang="en-US" sz="1400">
                <a:solidFill>
                  <a:schemeClr val="folHlink"/>
                </a:solidFill>
              </a:rPr>
              <a:pPr algn="r"/>
              <a:t>50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Dilation</a:t>
            </a:r>
          </a:p>
        </p:txBody>
      </p:sp>
      <p:sp>
        <p:nvSpPr>
          <p:cNvPr id="16390" name="Rectangle 7"/>
          <p:cNvSpPr>
            <a:spLocks noChangeArrowheads="1"/>
          </p:cNvSpPr>
          <p:nvPr/>
        </p:nvSpPr>
        <p:spPr bwMode="auto">
          <a:xfrm>
            <a:off x="533400" y="1828800"/>
            <a:ext cx="77724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E" sz="2400">
                <a:solidFill>
                  <a:schemeClr val="folHlink"/>
                </a:solidFill>
                <a:latin typeface="Arial" charset="0"/>
                <a:cs typeface="Arial" charset="0"/>
              </a:rPr>
              <a:t>Dilation can repair breaks</a:t>
            </a:r>
          </a:p>
          <a:p>
            <a:endParaRPr lang="en-IE" sz="240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endParaRPr lang="en-IE" sz="2400">
              <a:latin typeface="Arial" charset="0"/>
              <a:cs typeface="Arial" charset="0"/>
            </a:endParaRPr>
          </a:p>
          <a:p>
            <a:endParaRPr lang="en-IE" sz="2400">
              <a:latin typeface="Arial" charset="0"/>
              <a:cs typeface="Arial" charset="0"/>
            </a:endParaRPr>
          </a:p>
          <a:p>
            <a:endParaRPr lang="en-IE" sz="2400">
              <a:latin typeface="Arial" charset="0"/>
              <a:cs typeface="Arial" charset="0"/>
            </a:endParaRPr>
          </a:p>
          <a:p>
            <a:r>
              <a:rPr lang="en-IE" sz="2400">
                <a:solidFill>
                  <a:schemeClr val="folHlink"/>
                </a:solidFill>
                <a:latin typeface="Arial" charset="0"/>
                <a:cs typeface="Arial" charset="0"/>
              </a:rPr>
              <a:t>Dilation can repair intrusions</a:t>
            </a:r>
          </a:p>
          <a:p>
            <a:endParaRPr lang="en-IE" sz="240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endParaRPr lang="en-IE" sz="2400">
              <a:latin typeface="Arial" charset="0"/>
              <a:cs typeface="Arial" charset="0"/>
            </a:endParaRPr>
          </a:p>
          <a:p>
            <a:endParaRPr lang="en-IE" sz="2400">
              <a:latin typeface="Arial" charset="0"/>
              <a:cs typeface="Arial" charset="0"/>
            </a:endParaRPr>
          </a:p>
          <a:p>
            <a:endParaRPr lang="en-IE" sz="2400">
              <a:latin typeface="Arial" charset="0"/>
              <a:cs typeface="Arial" charset="0"/>
            </a:endParaRPr>
          </a:p>
          <a:p>
            <a:endParaRPr lang="en-IE" sz="2400" b="1">
              <a:latin typeface="Arial" charset="0"/>
              <a:cs typeface="Arial" charset="0"/>
            </a:endParaRPr>
          </a:p>
          <a:p>
            <a:r>
              <a:rPr lang="en-IE" sz="2400" b="1">
                <a:solidFill>
                  <a:schemeClr val="folHlink"/>
                </a:solidFill>
                <a:latin typeface="Arial" charset="0"/>
                <a:cs typeface="Arial" charset="0"/>
              </a:rPr>
              <a:t>Watch out:</a:t>
            </a:r>
            <a:r>
              <a:rPr lang="en-IE" sz="2400">
                <a:solidFill>
                  <a:schemeClr val="folHlink"/>
                </a:solidFill>
                <a:latin typeface="Arial" charset="0"/>
                <a:cs typeface="Arial" charset="0"/>
              </a:rPr>
              <a:t> Dilation enlarges objects</a:t>
            </a:r>
            <a:endParaRPr lang="en-US" sz="2400">
              <a:solidFill>
                <a:schemeClr val="folHlink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16386" name="Object 8"/>
          <p:cNvGraphicFramePr>
            <a:graphicFrameLocks noChangeAspect="1"/>
          </p:cNvGraphicFramePr>
          <p:nvPr/>
        </p:nvGraphicFramePr>
        <p:xfrm>
          <a:off x="2743200" y="2514600"/>
          <a:ext cx="259080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CorelPhotoPaint.Image.9" r:id="rId4" imgW="5205994" imgH="6555706" progId="">
                  <p:embed/>
                </p:oleObj>
              </mc:Choice>
              <mc:Fallback>
                <p:oleObj name="CorelPhotoPaint.Image.9" r:id="rId4" imgW="5205994" imgH="6555706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059" t="6223" r="14334" b="68451"/>
                      <a:stretch>
                        <a:fillRect/>
                      </a:stretch>
                    </p:blipFill>
                    <p:spPr bwMode="auto">
                      <a:xfrm>
                        <a:off x="2743200" y="2514600"/>
                        <a:ext cx="2590800" cy="115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9"/>
          <p:cNvGraphicFramePr>
            <a:graphicFrameLocks noChangeAspect="1"/>
          </p:cNvGraphicFramePr>
          <p:nvPr/>
        </p:nvGraphicFramePr>
        <p:xfrm>
          <a:off x="2438400" y="4495800"/>
          <a:ext cx="2862263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CorelPhotoPaint.Image.9" r:id="rId6" imgW="5205994" imgH="6555706" progId="">
                  <p:embed/>
                </p:oleObj>
              </mc:Choice>
              <mc:Fallback>
                <p:oleObj name="CorelPhotoPaint.Image.9" r:id="rId6" imgW="5205994" imgH="6555706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004" t="45689" r="11070" b="26393"/>
                      <a:stretch>
                        <a:fillRect/>
                      </a:stretch>
                    </p:blipFill>
                    <p:spPr bwMode="auto">
                      <a:xfrm>
                        <a:off x="2438400" y="4495800"/>
                        <a:ext cx="2862263" cy="1274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C2BC97F-F4B3-4C35-B93E-087015857DE9}" type="slidenum">
              <a:rPr lang="en-US" sz="1400">
                <a:solidFill>
                  <a:schemeClr val="folHlink"/>
                </a:solidFill>
              </a:rPr>
              <a:pPr algn="r"/>
              <a:t>51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3900" smtClean="0"/>
              <a:t>Duality relationship between Dilation and Erosion</a:t>
            </a:r>
            <a:endParaRPr lang="en-US" altLang="zh-CN" sz="3900" smtClean="0">
              <a:ea typeface="宋体" pitchFamily="2" charset="-122"/>
            </a:endParaRPr>
          </a:p>
        </p:txBody>
      </p: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457200" y="1912938"/>
            <a:ext cx="822960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latin typeface="Arial" charset="0"/>
                <a:cs typeface="Arial" charset="0"/>
              </a:rPr>
              <a:t>Dilation and erosion are duals of each other: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533400" y="3513138"/>
            <a:ext cx="822960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latin typeface="Arial" charset="0"/>
                <a:cs typeface="Arial" charset="0"/>
              </a:rPr>
              <a:t>For a symmetric structuring element:</a:t>
            </a:r>
          </a:p>
        </p:txBody>
      </p:sp>
      <p:sp>
        <p:nvSpPr>
          <p:cNvPr id="934920" name="Text Box 8"/>
          <p:cNvSpPr txBox="1">
            <a:spLocks noChangeArrowheads="1"/>
          </p:cNvSpPr>
          <p:nvPr/>
        </p:nvSpPr>
        <p:spPr bwMode="auto">
          <a:xfrm>
            <a:off x="533400" y="5029200"/>
            <a:ext cx="8229600" cy="10160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>
                <a:latin typeface="Arial" charset="0"/>
                <a:cs typeface="Arial" charset="0"/>
              </a:rPr>
              <a:t>It means that we can obtain erosion of an image A by B simply by dilating its background (i.e. A</a:t>
            </a:r>
            <a:r>
              <a:rPr lang="en-US" sz="2000" baseline="30000">
                <a:latin typeface="Arial" charset="0"/>
                <a:cs typeface="Arial" charset="0"/>
              </a:rPr>
              <a:t>c</a:t>
            </a:r>
            <a:r>
              <a:rPr lang="en-US" sz="2000">
                <a:latin typeface="Arial" charset="0"/>
                <a:cs typeface="Arial" charset="0"/>
              </a:rPr>
              <a:t>) with the same structuring element and complementing the result.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971800" y="2743200"/>
          <a:ext cx="3029284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4" imgW="1117440" imgH="241200" progId="Equation.3">
                  <p:embed/>
                </p:oleObj>
              </mc:Choice>
              <mc:Fallback>
                <p:oleObj name="Equation" r:id="rId4" imgW="1117440" imgH="2412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743200"/>
                        <a:ext cx="3029284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9" name="Object 11"/>
          <p:cNvGraphicFramePr>
            <a:graphicFrameLocks noChangeAspect="1"/>
          </p:cNvGraphicFramePr>
          <p:nvPr/>
        </p:nvGraphicFramePr>
        <p:xfrm>
          <a:off x="3067050" y="4132263"/>
          <a:ext cx="30289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6" imgW="1117440" imgH="228600" progId="Equation.3">
                  <p:embed/>
                </p:oleObj>
              </mc:Choice>
              <mc:Fallback>
                <p:oleObj name="Equation" r:id="rId6" imgW="1117440" imgH="2286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4132263"/>
                        <a:ext cx="302895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336D0CE-C725-40CB-BDEB-40A5874B3E95}" type="slidenum">
              <a:rPr lang="en-US" sz="1400">
                <a:solidFill>
                  <a:schemeClr val="folHlink"/>
                </a:solidFill>
              </a:rPr>
              <a:pPr algn="r"/>
              <a:t>52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Compound Operations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457200" y="1912938"/>
            <a:ext cx="8229600" cy="387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>
                <a:latin typeface="Arial" charset="0"/>
                <a:cs typeface="Arial" charset="0"/>
              </a:rPr>
              <a:t>More interesting morphological operations can be performed by performing combinations of erosions and dilations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The most widely used of these </a:t>
            </a:r>
            <a:r>
              <a:rPr lang="en-IE" sz="2400" i="1">
                <a:latin typeface="Arial" charset="0"/>
                <a:cs typeface="Arial" charset="0"/>
              </a:rPr>
              <a:t>compound operations</a:t>
            </a:r>
            <a:r>
              <a:rPr lang="en-IE" sz="2400">
                <a:latin typeface="Arial" charset="0"/>
                <a:cs typeface="Arial" charset="0"/>
              </a:rPr>
              <a:t> are: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>
                <a:latin typeface="Arial" charset="0"/>
                <a:cs typeface="Arial" charset="0"/>
              </a:rPr>
              <a:t>Opening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>
                <a:latin typeface="Arial" charset="0"/>
                <a:cs typeface="Arial" charset="0"/>
              </a:rPr>
              <a:t>Closing</a:t>
            </a:r>
            <a:endParaRPr lang="en-US" sz="2400">
              <a:latin typeface="Arial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9182286-7A87-4FD1-A47F-2D0A4A0E96EB}" type="slidenum">
              <a:rPr lang="en-US" sz="1400">
                <a:solidFill>
                  <a:schemeClr val="folHlink"/>
                </a:solidFill>
              </a:rPr>
              <a:pPr algn="r"/>
              <a:t>53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Opening</a:t>
            </a:r>
          </a:p>
        </p:txBody>
      </p:sp>
      <p:pic>
        <p:nvPicPr>
          <p:cNvPr id="81924" name="Picture 5" descr="BinaryOpenAll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514600"/>
            <a:ext cx="76581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4A191EB-B168-47ED-A653-90A5645B0B65}" type="slidenum">
              <a:rPr lang="en-US" sz="1400">
                <a:solidFill>
                  <a:schemeClr val="folHlink"/>
                </a:solidFill>
              </a:rPr>
              <a:pPr algn="r"/>
              <a:t>54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Opening</a:t>
            </a:r>
          </a:p>
        </p:txBody>
      </p:sp>
      <p:sp>
        <p:nvSpPr>
          <p:cNvPr id="18437" name="Rectangle 3"/>
          <p:cNvSpPr>
            <a:spLocks noChangeArrowheads="1"/>
          </p:cNvSpPr>
          <p:nvPr/>
        </p:nvSpPr>
        <p:spPr bwMode="auto">
          <a:xfrm>
            <a:off x="685800" y="1981200"/>
            <a:ext cx="8229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The opening of image </a:t>
            </a:r>
            <a:r>
              <a:rPr lang="en-IE" sz="2400" i="1">
                <a:latin typeface="Arial" charset="0"/>
                <a:cs typeface="Arial" charset="0"/>
              </a:rPr>
              <a:t>f</a:t>
            </a:r>
            <a:r>
              <a:rPr lang="en-IE" sz="2400">
                <a:latin typeface="Arial" charset="0"/>
                <a:cs typeface="Arial" charset="0"/>
              </a:rPr>
              <a:t> by structuring element </a:t>
            </a:r>
            <a:r>
              <a:rPr lang="en-IE" sz="2400" i="1">
                <a:latin typeface="Arial" charset="0"/>
                <a:cs typeface="Arial" charset="0"/>
              </a:rPr>
              <a:t>s,</a:t>
            </a:r>
            <a:r>
              <a:rPr lang="en-IE" sz="2400">
                <a:latin typeface="Arial" charset="0"/>
                <a:cs typeface="Arial" charset="0"/>
              </a:rPr>
              <a:t> denoted by </a:t>
            </a:r>
            <a:r>
              <a:rPr lang="en-IE" sz="2400" i="1">
                <a:latin typeface="Arial" charset="0"/>
                <a:cs typeface="Arial" charset="0"/>
              </a:rPr>
              <a:t>f </a:t>
            </a:r>
            <a:r>
              <a:rPr lang="en-IE" sz="2400">
                <a:latin typeface="Arial" charset="0"/>
                <a:cs typeface="Arial" charset="0"/>
                <a:sym typeface="Webdings" pitchFamily="18" charset="2"/>
              </a:rPr>
              <a:t>○ </a:t>
            </a:r>
            <a:r>
              <a:rPr lang="en-IE" sz="2400" i="1">
                <a:latin typeface="Arial" charset="0"/>
                <a:cs typeface="Arial" charset="0"/>
                <a:sym typeface="Webdings" pitchFamily="18" charset="2"/>
              </a:rPr>
              <a:t>s</a:t>
            </a:r>
            <a:r>
              <a:rPr lang="en-IE" sz="2400">
                <a:latin typeface="Arial" charset="0"/>
                <a:cs typeface="Arial" charset="0"/>
                <a:sym typeface="Webdings" pitchFamily="18" charset="2"/>
              </a:rPr>
              <a:t> is simply an erosion followed by a dilation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  <a:sym typeface="Webdings" pitchFamily="18" charset="2"/>
              </a:rPr>
              <a:t>	</a:t>
            </a:r>
            <a:endParaRPr lang="en-IE" sz="2400" i="1">
              <a:latin typeface="Arial" charset="0"/>
              <a:cs typeface="Arial" charset="0"/>
              <a:sym typeface="Webdings" pitchFamily="18" charset="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>
              <a:latin typeface="Arial" charset="0"/>
              <a:cs typeface="Arial" charset="0"/>
            </a:endParaRPr>
          </a:p>
        </p:txBody>
      </p:sp>
      <p:grpSp>
        <p:nvGrpSpPr>
          <p:cNvPr id="18438" name="Group 7"/>
          <p:cNvGrpSpPr>
            <a:grpSpLocks/>
          </p:cNvGrpSpPr>
          <p:nvPr/>
        </p:nvGrpSpPr>
        <p:grpSpPr bwMode="auto">
          <a:xfrm>
            <a:off x="2590800" y="2965450"/>
            <a:ext cx="3429000" cy="615950"/>
            <a:chOff x="2208" y="2572"/>
            <a:chExt cx="2160" cy="388"/>
          </a:xfrm>
        </p:grpSpPr>
        <p:graphicFrame>
          <p:nvGraphicFramePr>
            <p:cNvPr id="18434" name="Object 5"/>
            <p:cNvGraphicFramePr>
              <a:graphicFrameLocks noChangeAspect="1"/>
            </p:cNvGraphicFramePr>
            <p:nvPr/>
          </p:nvGraphicFramePr>
          <p:xfrm>
            <a:off x="2208" y="2572"/>
            <a:ext cx="2160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5" name="Equation" r:id="rId4" imgW="1130040" imgH="203040" progId="">
                    <p:embed/>
                  </p:oleObj>
                </mc:Choice>
                <mc:Fallback>
                  <p:oleObj name="Equation" r:id="rId4" imgW="1130040" imgH="20304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572"/>
                          <a:ext cx="2160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5" name="Rectangle 6"/>
            <p:cNvSpPr>
              <a:spLocks noChangeArrowheads="1"/>
            </p:cNvSpPr>
            <p:nvPr/>
          </p:nvSpPr>
          <p:spPr bwMode="auto">
            <a:xfrm>
              <a:off x="3328" y="2592"/>
              <a:ext cx="34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>
                  <a:solidFill>
                    <a:srgbClr val="000000"/>
                  </a:solidFill>
                  <a:sym typeface="Webdings" pitchFamily="18" charset="2"/>
                </a:rPr>
                <a:t></a:t>
              </a:r>
              <a:endParaRPr lang="en-US">
                <a:solidFill>
                  <a:srgbClr val="000000"/>
                </a:solidFill>
                <a:sym typeface="Webdings" pitchFamily="18" charset="2"/>
              </a:endParaRPr>
            </a:p>
          </p:txBody>
        </p:sp>
      </p:grpSp>
      <p:pic>
        <p:nvPicPr>
          <p:cNvPr id="18439" name="Picture 5"/>
          <p:cNvPicPr>
            <a:picLocks noChangeAspect="1" noChangeArrowheads="1"/>
          </p:cNvPicPr>
          <p:nvPr/>
        </p:nvPicPr>
        <p:blipFill>
          <a:blip r:embed="rId6"/>
          <a:srcRect l="52582" r="16278" b="82098"/>
          <a:stretch>
            <a:fillRect/>
          </a:stretch>
        </p:blipFill>
        <p:spPr bwMode="auto">
          <a:xfrm>
            <a:off x="484188" y="3724275"/>
            <a:ext cx="3125787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6"/>
          <p:cNvPicPr>
            <a:picLocks noChangeAspect="1" noChangeArrowheads="1"/>
          </p:cNvPicPr>
          <p:nvPr/>
        </p:nvPicPr>
        <p:blipFill>
          <a:blip r:embed="rId6"/>
          <a:srcRect l="72141" t="20187" r="5328" b="63663"/>
          <a:stretch>
            <a:fillRect/>
          </a:stretch>
        </p:blipFill>
        <p:spPr bwMode="auto">
          <a:xfrm>
            <a:off x="3687763" y="3806825"/>
            <a:ext cx="2262187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7"/>
          <p:cNvPicPr>
            <a:picLocks noChangeAspect="1" noChangeArrowheads="1"/>
          </p:cNvPicPr>
          <p:nvPr/>
        </p:nvPicPr>
        <p:blipFill>
          <a:blip r:embed="rId6"/>
          <a:srcRect l="71085" t="38399" r="3925" b="43019"/>
          <a:stretch>
            <a:fillRect/>
          </a:stretch>
        </p:blipFill>
        <p:spPr bwMode="auto">
          <a:xfrm>
            <a:off x="6172200" y="3694113"/>
            <a:ext cx="2506663" cy="172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2" name="Text Box 8"/>
          <p:cNvSpPr txBox="1">
            <a:spLocks noChangeArrowheads="1"/>
          </p:cNvSpPr>
          <p:nvPr/>
        </p:nvSpPr>
        <p:spPr bwMode="auto">
          <a:xfrm>
            <a:off x="1109663" y="5365750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Original shape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443" name="Text Box 9"/>
          <p:cNvSpPr txBox="1">
            <a:spLocks noChangeArrowheads="1"/>
          </p:cNvSpPr>
          <p:nvPr/>
        </p:nvSpPr>
        <p:spPr bwMode="auto">
          <a:xfrm>
            <a:off x="4160838" y="5365750"/>
            <a:ext cx="1479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After erosion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444" name="Text Box 10"/>
          <p:cNvSpPr txBox="1">
            <a:spLocks noChangeArrowheads="1"/>
          </p:cNvSpPr>
          <p:nvPr/>
        </p:nvSpPr>
        <p:spPr bwMode="auto">
          <a:xfrm>
            <a:off x="6877050" y="5365750"/>
            <a:ext cx="14541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After dilation</a:t>
            </a:r>
            <a:br>
              <a:rPr lang="en-IE" sz="1800">
                <a:latin typeface="Arial" charset="0"/>
                <a:ea typeface="ＭＳ Ｐゴシック" pitchFamily="34" charset="-128"/>
              </a:rPr>
            </a:br>
            <a:r>
              <a:rPr lang="en-IE" sz="1800">
                <a:latin typeface="Arial" charset="0"/>
                <a:ea typeface="ＭＳ Ｐゴシック" pitchFamily="34" charset="-128"/>
              </a:rPr>
              <a:t>(opening)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6BFFD51-54AB-45AA-AE11-BA30B557A715}" type="slidenum">
              <a:rPr lang="en-US" sz="1400">
                <a:solidFill>
                  <a:schemeClr val="folHlink"/>
                </a:solidFill>
              </a:rPr>
              <a:pPr algn="r"/>
              <a:t>55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Opening: Example</a:t>
            </a:r>
          </a:p>
        </p:txBody>
      </p:sp>
      <p:graphicFrame>
        <p:nvGraphicFramePr>
          <p:cNvPr id="19458" name="Object 4"/>
          <p:cNvGraphicFramePr>
            <a:graphicFrameLocks noChangeAspect="1"/>
          </p:cNvGraphicFramePr>
          <p:nvPr/>
        </p:nvGraphicFramePr>
        <p:xfrm>
          <a:off x="2268538" y="1905000"/>
          <a:ext cx="3733800" cy="212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CorelPhotoPaint.Image.11" r:id="rId4" imgW="4323231" imgH="2503831" progId="">
                  <p:embed/>
                </p:oleObj>
              </mc:Choice>
              <mc:Fallback>
                <p:oleObj name="CorelPhotoPaint.Image.11" r:id="rId4" imgW="4323231" imgH="2503831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2268538" y="1905000"/>
                        <a:ext cx="3733800" cy="212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5"/>
          <p:cNvGraphicFramePr>
            <a:graphicFrameLocks noChangeAspect="1"/>
          </p:cNvGraphicFramePr>
          <p:nvPr/>
        </p:nvGraphicFramePr>
        <p:xfrm>
          <a:off x="2268538" y="4267200"/>
          <a:ext cx="3733800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CorelPhotoPaint.Image.11" r:id="rId6" imgW="4323231" imgH="2503831" progId="">
                  <p:embed/>
                </p:oleObj>
              </mc:Choice>
              <mc:Fallback>
                <p:oleObj name="CorelPhotoPaint.Image.11" r:id="rId6" imgW="4323231" imgH="2503831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674" t="1839" r="473" b="50745"/>
                      <a:stretch>
                        <a:fillRect/>
                      </a:stretch>
                    </p:blipFill>
                    <p:spPr bwMode="auto">
                      <a:xfrm>
                        <a:off x="2268538" y="4267200"/>
                        <a:ext cx="3733800" cy="205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820738" y="2530475"/>
            <a:ext cx="1379537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IE" sz="2400">
                <a:latin typeface="Arial" charset="0"/>
                <a:ea typeface="ＭＳ Ｐゴシック" pitchFamily="34" charset="-128"/>
              </a:rPr>
              <a:t>Original Image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812800" y="4833938"/>
            <a:ext cx="1379538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IE" sz="2400">
                <a:latin typeface="Arial" charset="0"/>
                <a:ea typeface="ＭＳ Ｐゴシック" pitchFamily="34" charset="-128"/>
              </a:rPr>
              <a:t>Image After Opening</a:t>
            </a:r>
          </a:p>
        </p:txBody>
      </p:sp>
      <p:sp>
        <p:nvSpPr>
          <p:cNvPr id="993288" name="Text Box 8"/>
          <p:cNvSpPr txBox="1">
            <a:spLocks noChangeArrowheads="1"/>
          </p:cNvSpPr>
          <p:nvPr/>
        </p:nvSpPr>
        <p:spPr bwMode="auto">
          <a:xfrm rot="16200000">
            <a:off x="5295106" y="3923507"/>
            <a:ext cx="3481387" cy="10160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Opening </a:t>
            </a:r>
          </a:p>
          <a:p>
            <a:pPr>
              <a:defRPr/>
            </a:pPr>
            <a:r>
              <a:rPr lang="en-US" sz="2000">
                <a:solidFill>
                  <a:srgbClr val="0000FF"/>
                </a:solidFill>
                <a:latin typeface="Arial" charset="0"/>
                <a:cs typeface="Arial" charset="0"/>
              </a:rPr>
              <a:t>	</a:t>
            </a:r>
            <a:r>
              <a:rPr lang="en-US" sz="2000">
                <a:latin typeface="Arial" charset="0"/>
                <a:cs typeface="Arial" charset="0"/>
              </a:rPr>
              <a:t>Breaks narrow joints </a:t>
            </a:r>
          </a:p>
          <a:p>
            <a:pPr>
              <a:defRPr/>
            </a:pPr>
            <a:r>
              <a:rPr lang="en-US" sz="2000">
                <a:latin typeface="Arial" charset="0"/>
                <a:cs typeface="Arial" charset="0"/>
              </a:rPr>
              <a:t>	Removes ‘Salt’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258B3B1-91C4-4C16-94CE-2E38A9247243}" type="slidenum">
              <a:rPr lang="en-US" sz="1400">
                <a:solidFill>
                  <a:schemeClr val="folHlink"/>
                </a:solidFill>
              </a:rPr>
              <a:pPr algn="r"/>
              <a:t>56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Opening: Example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1066800"/>
            <a:ext cx="9144000" cy="579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Rectangle 3"/>
          <p:cNvSpPr>
            <a:spLocks noChangeArrowheads="1"/>
          </p:cNvSpPr>
          <p:nvPr/>
        </p:nvSpPr>
        <p:spPr bwMode="auto">
          <a:xfrm>
            <a:off x="390525" y="14224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0" name="Rectangle 4"/>
          <p:cNvSpPr>
            <a:spLocks noChangeArrowheads="1"/>
          </p:cNvSpPr>
          <p:nvPr/>
        </p:nvSpPr>
        <p:spPr bwMode="auto">
          <a:xfrm>
            <a:off x="882650" y="14224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1" name="Rectangle 5"/>
          <p:cNvSpPr>
            <a:spLocks noChangeArrowheads="1"/>
          </p:cNvSpPr>
          <p:nvPr/>
        </p:nvSpPr>
        <p:spPr bwMode="auto">
          <a:xfrm>
            <a:off x="1373188" y="14224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2" name="Rectangle 6"/>
          <p:cNvSpPr>
            <a:spLocks noChangeArrowheads="1"/>
          </p:cNvSpPr>
          <p:nvPr/>
        </p:nvSpPr>
        <p:spPr bwMode="auto">
          <a:xfrm>
            <a:off x="1863725" y="14224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3" name="Rectangle 7"/>
          <p:cNvSpPr>
            <a:spLocks noChangeArrowheads="1"/>
          </p:cNvSpPr>
          <p:nvPr/>
        </p:nvSpPr>
        <p:spPr bwMode="auto">
          <a:xfrm>
            <a:off x="2354263" y="14224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4" name="Rectangle 8"/>
          <p:cNvSpPr>
            <a:spLocks noChangeArrowheads="1"/>
          </p:cNvSpPr>
          <p:nvPr/>
        </p:nvSpPr>
        <p:spPr bwMode="auto">
          <a:xfrm>
            <a:off x="2844800" y="14224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5" name="Rectangle 9"/>
          <p:cNvSpPr>
            <a:spLocks noChangeArrowheads="1"/>
          </p:cNvSpPr>
          <p:nvPr/>
        </p:nvSpPr>
        <p:spPr bwMode="auto">
          <a:xfrm>
            <a:off x="3335338" y="14224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6" name="Rectangle 10"/>
          <p:cNvSpPr>
            <a:spLocks noChangeArrowheads="1"/>
          </p:cNvSpPr>
          <p:nvPr/>
        </p:nvSpPr>
        <p:spPr bwMode="auto">
          <a:xfrm>
            <a:off x="3825875" y="14224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7" name="Rectangle 11"/>
          <p:cNvSpPr>
            <a:spLocks noChangeArrowheads="1"/>
          </p:cNvSpPr>
          <p:nvPr/>
        </p:nvSpPr>
        <p:spPr bwMode="auto">
          <a:xfrm>
            <a:off x="390525" y="19129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8" name="Rectangle 12"/>
          <p:cNvSpPr>
            <a:spLocks noChangeArrowheads="1"/>
          </p:cNvSpPr>
          <p:nvPr/>
        </p:nvSpPr>
        <p:spPr bwMode="auto">
          <a:xfrm>
            <a:off x="882650" y="19129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59" name="Rectangle 13"/>
          <p:cNvSpPr>
            <a:spLocks noChangeArrowheads="1"/>
          </p:cNvSpPr>
          <p:nvPr/>
        </p:nvSpPr>
        <p:spPr bwMode="auto">
          <a:xfrm>
            <a:off x="1373188" y="19129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0" name="Rectangle 14"/>
          <p:cNvSpPr>
            <a:spLocks noChangeArrowheads="1"/>
          </p:cNvSpPr>
          <p:nvPr/>
        </p:nvSpPr>
        <p:spPr bwMode="auto">
          <a:xfrm>
            <a:off x="1863725" y="1912938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1" name="Rectangle 15"/>
          <p:cNvSpPr>
            <a:spLocks noChangeArrowheads="1"/>
          </p:cNvSpPr>
          <p:nvPr/>
        </p:nvSpPr>
        <p:spPr bwMode="auto">
          <a:xfrm>
            <a:off x="2354263" y="19129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2" name="Rectangle 16"/>
          <p:cNvSpPr>
            <a:spLocks noChangeArrowheads="1"/>
          </p:cNvSpPr>
          <p:nvPr/>
        </p:nvSpPr>
        <p:spPr bwMode="auto">
          <a:xfrm>
            <a:off x="2844800" y="19129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3" name="Rectangle 17"/>
          <p:cNvSpPr>
            <a:spLocks noChangeArrowheads="1"/>
          </p:cNvSpPr>
          <p:nvPr/>
        </p:nvSpPr>
        <p:spPr bwMode="auto">
          <a:xfrm>
            <a:off x="3335338" y="19129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4" name="Rectangle 18"/>
          <p:cNvSpPr>
            <a:spLocks noChangeArrowheads="1"/>
          </p:cNvSpPr>
          <p:nvPr/>
        </p:nvSpPr>
        <p:spPr bwMode="auto">
          <a:xfrm>
            <a:off x="3825875" y="19129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5" name="Rectangle 19"/>
          <p:cNvSpPr>
            <a:spLocks noChangeArrowheads="1"/>
          </p:cNvSpPr>
          <p:nvPr/>
        </p:nvSpPr>
        <p:spPr bwMode="auto">
          <a:xfrm>
            <a:off x="390525" y="23939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6" name="Rectangle 20"/>
          <p:cNvSpPr>
            <a:spLocks noChangeArrowheads="1"/>
          </p:cNvSpPr>
          <p:nvPr/>
        </p:nvSpPr>
        <p:spPr bwMode="auto">
          <a:xfrm>
            <a:off x="882650" y="23939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7" name="Rectangle 21"/>
          <p:cNvSpPr>
            <a:spLocks noChangeArrowheads="1"/>
          </p:cNvSpPr>
          <p:nvPr/>
        </p:nvSpPr>
        <p:spPr bwMode="auto">
          <a:xfrm>
            <a:off x="1373188" y="239395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8" name="Rectangle 22"/>
          <p:cNvSpPr>
            <a:spLocks noChangeArrowheads="1"/>
          </p:cNvSpPr>
          <p:nvPr/>
        </p:nvSpPr>
        <p:spPr bwMode="auto">
          <a:xfrm>
            <a:off x="1863725" y="2393950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69" name="Rectangle 23"/>
          <p:cNvSpPr>
            <a:spLocks noChangeArrowheads="1"/>
          </p:cNvSpPr>
          <p:nvPr/>
        </p:nvSpPr>
        <p:spPr bwMode="auto">
          <a:xfrm>
            <a:off x="2354263" y="23939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0" name="Rectangle 24"/>
          <p:cNvSpPr>
            <a:spLocks noChangeArrowheads="1"/>
          </p:cNvSpPr>
          <p:nvPr/>
        </p:nvSpPr>
        <p:spPr bwMode="auto">
          <a:xfrm>
            <a:off x="2844800" y="23939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1" name="Rectangle 25"/>
          <p:cNvSpPr>
            <a:spLocks noChangeArrowheads="1"/>
          </p:cNvSpPr>
          <p:nvPr/>
        </p:nvSpPr>
        <p:spPr bwMode="auto">
          <a:xfrm>
            <a:off x="3335338" y="23939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2" name="Rectangle 26"/>
          <p:cNvSpPr>
            <a:spLocks noChangeArrowheads="1"/>
          </p:cNvSpPr>
          <p:nvPr/>
        </p:nvSpPr>
        <p:spPr bwMode="auto">
          <a:xfrm>
            <a:off x="3825875" y="23939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3" name="Rectangle 27"/>
          <p:cNvSpPr>
            <a:spLocks noChangeArrowheads="1"/>
          </p:cNvSpPr>
          <p:nvPr/>
        </p:nvSpPr>
        <p:spPr bwMode="auto">
          <a:xfrm>
            <a:off x="390525" y="28844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4" name="Rectangle 28"/>
          <p:cNvSpPr>
            <a:spLocks noChangeArrowheads="1"/>
          </p:cNvSpPr>
          <p:nvPr/>
        </p:nvSpPr>
        <p:spPr bwMode="auto">
          <a:xfrm>
            <a:off x="882650" y="2884488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5" name="Rectangle 29"/>
          <p:cNvSpPr>
            <a:spLocks noChangeArrowheads="1"/>
          </p:cNvSpPr>
          <p:nvPr/>
        </p:nvSpPr>
        <p:spPr bwMode="auto">
          <a:xfrm>
            <a:off x="1373188" y="2884488"/>
            <a:ext cx="492125" cy="492125"/>
          </a:xfrm>
          <a:prstGeom prst="rect">
            <a:avLst/>
          </a:prstGeom>
          <a:solidFill>
            <a:srgbClr val="E9F1F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6" name="Rectangle 30"/>
          <p:cNvSpPr>
            <a:spLocks noChangeArrowheads="1"/>
          </p:cNvSpPr>
          <p:nvPr/>
        </p:nvSpPr>
        <p:spPr bwMode="auto">
          <a:xfrm>
            <a:off x="1863725" y="28844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7" name="Rectangle 31"/>
          <p:cNvSpPr>
            <a:spLocks noChangeArrowheads="1"/>
          </p:cNvSpPr>
          <p:nvPr/>
        </p:nvSpPr>
        <p:spPr bwMode="auto">
          <a:xfrm>
            <a:off x="2354263" y="28844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8" name="Rectangle 32"/>
          <p:cNvSpPr>
            <a:spLocks noChangeArrowheads="1"/>
          </p:cNvSpPr>
          <p:nvPr/>
        </p:nvSpPr>
        <p:spPr bwMode="auto">
          <a:xfrm>
            <a:off x="2844800" y="28844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79" name="Rectangle 33"/>
          <p:cNvSpPr>
            <a:spLocks noChangeArrowheads="1"/>
          </p:cNvSpPr>
          <p:nvPr/>
        </p:nvSpPr>
        <p:spPr bwMode="auto">
          <a:xfrm>
            <a:off x="3335338" y="28844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0" name="Rectangle 34"/>
          <p:cNvSpPr>
            <a:spLocks noChangeArrowheads="1"/>
          </p:cNvSpPr>
          <p:nvPr/>
        </p:nvSpPr>
        <p:spPr bwMode="auto">
          <a:xfrm>
            <a:off x="3825875" y="28844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1" name="Rectangle 35"/>
          <p:cNvSpPr>
            <a:spLocks noChangeArrowheads="1"/>
          </p:cNvSpPr>
          <p:nvPr/>
        </p:nvSpPr>
        <p:spPr bwMode="auto">
          <a:xfrm>
            <a:off x="390525" y="33686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2" name="Rectangle 36"/>
          <p:cNvSpPr>
            <a:spLocks noChangeArrowheads="1"/>
          </p:cNvSpPr>
          <p:nvPr/>
        </p:nvSpPr>
        <p:spPr bwMode="auto">
          <a:xfrm>
            <a:off x="882650" y="33686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3" name="Rectangle 37"/>
          <p:cNvSpPr>
            <a:spLocks noChangeArrowheads="1"/>
          </p:cNvSpPr>
          <p:nvPr/>
        </p:nvSpPr>
        <p:spPr bwMode="auto">
          <a:xfrm>
            <a:off x="1373188" y="33686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4" name="Rectangle 38"/>
          <p:cNvSpPr>
            <a:spLocks noChangeArrowheads="1"/>
          </p:cNvSpPr>
          <p:nvPr/>
        </p:nvSpPr>
        <p:spPr bwMode="auto">
          <a:xfrm>
            <a:off x="1863725" y="33686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5" name="Rectangle 39"/>
          <p:cNvSpPr>
            <a:spLocks noChangeArrowheads="1"/>
          </p:cNvSpPr>
          <p:nvPr/>
        </p:nvSpPr>
        <p:spPr bwMode="auto">
          <a:xfrm>
            <a:off x="2354263" y="33686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6" name="Rectangle 40"/>
          <p:cNvSpPr>
            <a:spLocks noChangeArrowheads="1"/>
          </p:cNvSpPr>
          <p:nvPr/>
        </p:nvSpPr>
        <p:spPr bwMode="auto">
          <a:xfrm>
            <a:off x="2844800" y="33686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7" name="Rectangle 41"/>
          <p:cNvSpPr>
            <a:spLocks noChangeArrowheads="1"/>
          </p:cNvSpPr>
          <p:nvPr/>
        </p:nvSpPr>
        <p:spPr bwMode="auto">
          <a:xfrm>
            <a:off x="3335338" y="33686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8" name="Rectangle 42"/>
          <p:cNvSpPr>
            <a:spLocks noChangeArrowheads="1"/>
          </p:cNvSpPr>
          <p:nvPr/>
        </p:nvSpPr>
        <p:spPr bwMode="auto">
          <a:xfrm>
            <a:off x="3825875" y="33686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89" name="Rectangle 43"/>
          <p:cNvSpPr>
            <a:spLocks noChangeArrowheads="1"/>
          </p:cNvSpPr>
          <p:nvPr/>
        </p:nvSpPr>
        <p:spPr bwMode="auto">
          <a:xfrm>
            <a:off x="390525" y="38592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0" name="Rectangle 44"/>
          <p:cNvSpPr>
            <a:spLocks noChangeArrowheads="1"/>
          </p:cNvSpPr>
          <p:nvPr/>
        </p:nvSpPr>
        <p:spPr bwMode="auto">
          <a:xfrm>
            <a:off x="882650" y="38592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1" name="Rectangle 45"/>
          <p:cNvSpPr>
            <a:spLocks noChangeArrowheads="1"/>
          </p:cNvSpPr>
          <p:nvPr/>
        </p:nvSpPr>
        <p:spPr bwMode="auto">
          <a:xfrm>
            <a:off x="1373188" y="38592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2" name="Rectangle 46"/>
          <p:cNvSpPr>
            <a:spLocks noChangeArrowheads="1"/>
          </p:cNvSpPr>
          <p:nvPr/>
        </p:nvSpPr>
        <p:spPr bwMode="auto">
          <a:xfrm>
            <a:off x="1863725" y="38592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3" name="Rectangle 47"/>
          <p:cNvSpPr>
            <a:spLocks noChangeArrowheads="1"/>
          </p:cNvSpPr>
          <p:nvPr/>
        </p:nvSpPr>
        <p:spPr bwMode="auto">
          <a:xfrm>
            <a:off x="2354263" y="38592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4" name="Rectangle 48"/>
          <p:cNvSpPr>
            <a:spLocks noChangeArrowheads="1"/>
          </p:cNvSpPr>
          <p:nvPr/>
        </p:nvSpPr>
        <p:spPr bwMode="auto">
          <a:xfrm>
            <a:off x="2844800" y="38592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5" name="Rectangle 49"/>
          <p:cNvSpPr>
            <a:spLocks noChangeArrowheads="1"/>
          </p:cNvSpPr>
          <p:nvPr/>
        </p:nvSpPr>
        <p:spPr bwMode="auto">
          <a:xfrm>
            <a:off x="3335338" y="38592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6" name="Rectangle 50"/>
          <p:cNvSpPr>
            <a:spLocks noChangeArrowheads="1"/>
          </p:cNvSpPr>
          <p:nvPr/>
        </p:nvSpPr>
        <p:spPr bwMode="auto">
          <a:xfrm>
            <a:off x="3825875" y="38592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7" name="Rectangle 51"/>
          <p:cNvSpPr>
            <a:spLocks noChangeArrowheads="1"/>
          </p:cNvSpPr>
          <p:nvPr/>
        </p:nvSpPr>
        <p:spPr bwMode="auto">
          <a:xfrm>
            <a:off x="390525" y="43402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8" name="Rectangle 52"/>
          <p:cNvSpPr>
            <a:spLocks noChangeArrowheads="1"/>
          </p:cNvSpPr>
          <p:nvPr/>
        </p:nvSpPr>
        <p:spPr bwMode="auto">
          <a:xfrm>
            <a:off x="882650" y="43402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2999" name="Rectangle 53"/>
          <p:cNvSpPr>
            <a:spLocks noChangeArrowheads="1"/>
          </p:cNvSpPr>
          <p:nvPr/>
        </p:nvSpPr>
        <p:spPr bwMode="auto">
          <a:xfrm>
            <a:off x="1373188" y="43402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0" name="Rectangle 54"/>
          <p:cNvSpPr>
            <a:spLocks noChangeArrowheads="1"/>
          </p:cNvSpPr>
          <p:nvPr/>
        </p:nvSpPr>
        <p:spPr bwMode="auto">
          <a:xfrm>
            <a:off x="1863725" y="43402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1" name="Rectangle 55"/>
          <p:cNvSpPr>
            <a:spLocks noChangeArrowheads="1"/>
          </p:cNvSpPr>
          <p:nvPr/>
        </p:nvSpPr>
        <p:spPr bwMode="auto">
          <a:xfrm>
            <a:off x="2354263" y="43402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2" name="Rectangle 56"/>
          <p:cNvSpPr>
            <a:spLocks noChangeArrowheads="1"/>
          </p:cNvSpPr>
          <p:nvPr/>
        </p:nvSpPr>
        <p:spPr bwMode="auto">
          <a:xfrm>
            <a:off x="2844800" y="43402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3" name="Rectangle 57"/>
          <p:cNvSpPr>
            <a:spLocks noChangeArrowheads="1"/>
          </p:cNvSpPr>
          <p:nvPr/>
        </p:nvSpPr>
        <p:spPr bwMode="auto">
          <a:xfrm>
            <a:off x="3335338" y="43402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4" name="Rectangle 58"/>
          <p:cNvSpPr>
            <a:spLocks noChangeArrowheads="1"/>
          </p:cNvSpPr>
          <p:nvPr/>
        </p:nvSpPr>
        <p:spPr bwMode="auto">
          <a:xfrm>
            <a:off x="3825875" y="43402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5" name="Rectangle 59"/>
          <p:cNvSpPr>
            <a:spLocks noChangeArrowheads="1"/>
          </p:cNvSpPr>
          <p:nvPr/>
        </p:nvSpPr>
        <p:spPr bwMode="auto">
          <a:xfrm>
            <a:off x="390525" y="48307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6" name="Rectangle 60"/>
          <p:cNvSpPr>
            <a:spLocks noChangeArrowheads="1"/>
          </p:cNvSpPr>
          <p:nvPr/>
        </p:nvSpPr>
        <p:spPr bwMode="auto">
          <a:xfrm>
            <a:off x="882650" y="48307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7" name="Rectangle 61"/>
          <p:cNvSpPr>
            <a:spLocks noChangeArrowheads="1"/>
          </p:cNvSpPr>
          <p:nvPr/>
        </p:nvSpPr>
        <p:spPr bwMode="auto">
          <a:xfrm>
            <a:off x="1373188" y="48307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8" name="Rectangle 62"/>
          <p:cNvSpPr>
            <a:spLocks noChangeArrowheads="1"/>
          </p:cNvSpPr>
          <p:nvPr/>
        </p:nvSpPr>
        <p:spPr bwMode="auto">
          <a:xfrm>
            <a:off x="1863725" y="48307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09" name="Rectangle 63"/>
          <p:cNvSpPr>
            <a:spLocks noChangeArrowheads="1"/>
          </p:cNvSpPr>
          <p:nvPr/>
        </p:nvSpPr>
        <p:spPr bwMode="auto">
          <a:xfrm>
            <a:off x="2354263" y="48307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10" name="Rectangle 64"/>
          <p:cNvSpPr>
            <a:spLocks noChangeArrowheads="1"/>
          </p:cNvSpPr>
          <p:nvPr/>
        </p:nvSpPr>
        <p:spPr bwMode="auto">
          <a:xfrm>
            <a:off x="2844800" y="48307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11" name="Rectangle 65"/>
          <p:cNvSpPr>
            <a:spLocks noChangeArrowheads="1"/>
          </p:cNvSpPr>
          <p:nvPr/>
        </p:nvSpPr>
        <p:spPr bwMode="auto">
          <a:xfrm>
            <a:off x="3335338" y="48307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12" name="Rectangle 66"/>
          <p:cNvSpPr>
            <a:spLocks noChangeArrowheads="1"/>
          </p:cNvSpPr>
          <p:nvPr/>
        </p:nvSpPr>
        <p:spPr bwMode="auto">
          <a:xfrm>
            <a:off x="3825875" y="48307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13" name="Text Box 77"/>
          <p:cNvSpPr txBox="1">
            <a:spLocks noChangeArrowheads="1"/>
          </p:cNvSpPr>
          <p:nvPr/>
        </p:nvSpPr>
        <p:spPr bwMode="auto">
          <a:xfrm>
            <a:off x="3519488" y="5803900"/>
            <a:ext cx="33115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>
                <a:latin typeface="Arial" charset="0"/>
                <a:ea typeface="ＭＳ Ｐゴシック" pitchFamily="34" charset="-128"/>
              </a:rPr>
              <a:t>Structuring Element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83014" name="Group 78"/>
          <p:cNvGrpSpPr>
            <a:grpSpLocks/>
          </p:cNvGrpSpPr>
          <p:nvPr/>
        </p:nvGrpSpPr>
        <p:grpSpPr bwMode="auto">
          <a:xfrm>
            <a:off x="2454275" y="5540375"/>
            <a:ext cx="1081088" cy="1068388"/>
            <a:chOff x="1339" y="3268"/>
            <a:chExt cx="932" cy="921"/>
          </a:xfrm>
        </p:grpSpPr>
        <p:sp>
          <p:nvSpPr>
            <p:cNvPr id="83081" name="Rectangle 7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3082" name="Rectangle 8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3083" name="Rectangle 8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3084" name="Rectangle 8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3085" name="Rectangle 8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3086" name="Rectangle 8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3087" name="Rectangle 8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3088" name="Rectangle 8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3089" name="Rectangle 8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83015" name="Rectangle 399"/>
          <p:cNvSpPr>
            <a:spLocks noChangeArrowheads="1"/>
          </p:cNvSpPr>
          <p:nvPr/>
        </p:nvSpPr>
        <p:spPr bwMode="auto">
          <a:xfrm>
            <a:off x="4802188" y="14144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16" name="Rectangle 400"/>
          <p:cNvSpPr>
            <a:spLocks noChangeArrowheads="1"/>
          </p:cNvSpPr>
          <p:nvPr/>
        </p:nvSpPr>
        <p:spPr bwMode="auto">
          <a:xfrm>
            <a:off x="5294313" y="14144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17" name="Rectangle 401"/>
          <p:cNvSpPr>
            <a:spLocks noChangeArrowheads="1"/>
          </p:cNvSpPr>
          <p:nvPr/>
        </p:nvSpPr>
        <p:spPr bwMode="auto">
          <a:xfrm>
            <a:off x="5784850" y="14144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18" name="Rectangle 402"/>
          <p:cNvSpPr>
            <a:spLocks noChangeArrowheads="1"/>
          </p:cNvSpPr>
          <p:nvPr/>
        </p:nvSpPr>
        <p:spPr bwMode="auto">
          <a:xfrm>
            <a:off x="6275388" y="14144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19" name="Rectangle 403"/>
          <p:cNvSpPr>
            <a:spLocks noChangeArrowheads="1"/>
          </p:cNvSpPr>
          <p:nvPr/>
        </p:nvSpPr>
        <p:spPr bwMode="auto">
          <a:xfrm>
            <a:off x="6765925" y="14144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0" name="Rectangle 404"/>
          <p:cNvSpPr>
            <a:spLocks noChangeArrowheads="1"/>
          </p:cNvSpPr>
          <p:nvPr/>
        </p:nvSpPr>
        <p:spPr bwMode="auto">
          <a:xfrm>
            <a:off x="7256463" y="14144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1" name="Rectangle 405"/>
          <p:cNvSpPr>
            <a:spLocks noChangeArrowheads="1"/>
          </p:cNvSpPr>
          <p:nvPr/>
        </p:nvSpPr>
        <p:spPr bwMode="auto">
          <a:xfrm>
            <a:off x="7747000" y="14144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2" name="Rectangle 406"/>
          <p:cNvSpPr>
            <a:spLocks noChangeArrowheads="1"/>
          </p:cNvSpPr>
          <p:nvPr/>
        </p:nvSpPr>
        <p:spPr bwMode="auto">
          <a:xfrm>
            <a:off x="8237538" y="141446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3" name="Rectangle 407"/>
          <p:cNvSpPr>
            <a:spLocks noChangeArrowheads="1"/>
          </p:cNvSpPr>
          <p:nvPr/>
        </p:nvSpPr>
        <p:spPr bwMode="auto">
          <a:xfrm>
            <a:off x="4802188" y="19050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4" name="Rectangle 408"/>
          <p:cNvSpPr>
            <a:spLocks noChangeArrowheads="1"/>
          </p:cNvSpPr>
          <p:nvPr/>
        </p:nvSpPr>
        <p:spPr bwMode="auto">
          <a:xfrm>
            <a:off x="5294313" y="19050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5" name="Rectangle 409"/>
          <p:cNvSpPr>
            <a:spLocks noChangeArrowheads="1"/>
          </p:cNvSpPr>
          <p:nvPr/>
        </p:nvSpPr>
        <p:spPr bwMode="auto">
          <a:xfrm>
            <a:off x="5784850" y="19050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6" name="Rectangle 410"/>
          <p:cNvSpPr>
            <a:spLocks noChangeArrowheads="1"/>
          </p:cNvSpPr>
          <p:nvPr/>
        </p:nvSpPr>
        <p:spPr bwMode="auto">
          <a:xfrm>
            <a:off x="6275388" y="19050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7" name="Rectangle 411"/>
          <p:cNvSpPr>
            <a:spLocks noChangeArrowheads="1"/>
          </p:cNvSpPr>
          <p:nvPr/>
        </p:nvSpPr>
        <p:spPr bwMode="auto">
          <a:xfrm>
            <a:off x="6765925" y="19050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8" name="Rectangle 412"/>
          <p:cNvSpPr>
            <a:spLocks noChangeArrowheads="1"/>
          </p:cNvSpPr>
          <p:nvPr/>
        </p:nvSpPr>
        <p:spPr bwMode="auto">
          <a:xfrm>
            <a:off x="7256463" y="19050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29" name="Rectangle 413"/>
          <p:cNvSpPr>
            <a:spLocks noChangeArrowheads="1"/>
          </p:cNvSpPr>
          <p:nvPr/>
        </p:nvSpPr>
        <p:spPr bwMode="auto">
          <a:xfrm>
            <a:off x="7747000" y="190500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0" name="Rectangle 414"/>
          <p:cNvSpPr>
            <a:spLocks noChangeArrowheads="1"/>
          </p:cNvSpPr>
          <p:nvPr/>
        </p:nvSpPr>
        <p:spPr bwMode="auto">
          <a:xfrm>
            <a:off x="8237538" y="190500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1" name="Rectangle 415"/>
          <p:cNvSpPr>
            <a:spLocks noChangeArrowheads="1"/>
          </p:cNvSpPr>
          <p:nvPr/>
        </p:nvSpPr>
        <p:spPr bwMode="auto">
          <a:xfrm>
            <a:off x="4802188" y="23860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2" name="Rectangle 416"/>
          <p:cNvSpPr>
            <a:spLocks noChangeArrowheads="1"/>
          </p:cNvSpPr>
          <p:nvPr/>
        </p:nvSpPr>
        <p:spPr bwMode="auto">
          <a:xfrm>
            <a:off x="5294313" y="23860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3" name="Rectangle 417"/>
          <p:cNvSpPr>
            <a:spLocks noChangeArrowheads="1"/>
          </p:cNvSpPr>
          <p:nvPr/>
        </p:nvSpPr>
        <p:spPr bwMode="auto">
          <a:xfrm>
            <a:off x="5784850" y="23860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4" name="Rectangle 418"/>
          <p:cNvSpPr>
            <a:spLocks noChangeArrowheads="1"/>
          </p:cNvSpPr>
          <p:nvPr/>
        </p:nvSpPr>
        <p:spPr bwMode="auto">
          <a:xfrm>
            <a:off x="6275388" y="23860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5" name="Rectangle 419"/>
          <p:cNvSpPr>
            <a:spLocks noChangeArrowheads="1"/>
          </p:cNvSpPr>
          <p:nvPr/>
        </p:nvSpPr>
        <p:spPr bwMode="auto">
          <a:xfrm>
            <a:off x="6765925" y="23860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6" name="Rectangle 420"/>
          <p:cNvSpPr>
            <a:spLocks noChangeArrowheads="1"/>
          </p:cNvSpPr>
          <p:nvPr/>
        </p:nvSpPr>
        <p:spPr bwMode="auto">
          <a:xfrm>
            <a:off x="7256463" y="23860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7" name="Rectangle 421"/>
          <p:cNvSpPr>
            <a:spLocks noChangeArrowheads="1"/>
          </p:cNvSpPr>
          <p:nvPr/>
        </p:nvSpPr>
        <p:spPr bwMode="auto">
          <a:xfrm>
            <a:off x="7747000" y="23860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8" name="Rectangle 422"/>
          <p:cNvSpPr>
            <a:spLocks noChangeArrowheads="1"/>
          </p:cNvSpPr>
          <p:nvPr/>
        </p:nvSpPr>
        <p:spPr bwMode="auto">
          <a:xfrm>
            <a:off x="8237538" y="2386013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39" name="Rectangle 423"/>
          <p:cNvSpPr>
            <a:spLocks noChangeArrowheads="1"/>
          </p:cNvSpPr>
          <p:nvPr/>
        </p:nvSpPr>
        <p:spPr bwMode="auto">
          <a:xfrm>
            <a:off x="4802188" y="28765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0" name="Rectangle 424"/>
          <p:cNvSpPr>
            <a:spLocks noChangeArrowheads="1"/>
          </p:cNvSpPr>
          <p:nvPr/>
        </p:nvSpPr>
        <p:spPr bwMode="auto">
          <a:xfrm>
            <a:off x="5294313" y="28765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1" name="Rectangle 425"/>
          <p:cNvSpPr>
            <a:spLocks noChangeArrowheads="1"/>
          </p:cNvSpPr>
          <p:nvPr/>
        </p:nvSpPr>
        <p:spPr bwMode="auto">
          <a:xfrm>
            <a:off x="5784850" y="28765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2" name="Rectangle 426"/>
          <p:cNvSpPr>
            <a:spLocks noChangeArrowheads="1"/>
          </p:cNvSpPr>
          <p:nvPr/>
        </p:nvSpPr>
        <p:spPr bwMode="auto">
          <a:xfrm>
            <a:off x="6275388" y="28765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3" name="Rectangle 427"/>
          <p:cNvSpPr>
            <a:spLocks noChangeArrowheads="1"/>
          </p:cNvSpPr>
          <p:nvPr/>
        </p:nvSpPr>
        <p:spPr bwMode="auto">
          <a:xfrm>
            <a:off x="6765925" y="28765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4" name="Rectangle 428"/>
          <p:cNvSpPr>
            <a:spLocks noChangeArrowheads="1"/>
          </p:cNvSpPr>
          <p:nvPr/>
        </p:nvSpPr>
        <p:spPr bwMode="auto">
          <a:xfrm>
            <a:off x="7256463" y="28765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5" name="Rectangle 429"/>
          <p:cNvSpPr>
            <a:spLocks noChangeArrowheads="1"/>
          </p:cNvSpPr>
          <p:nvPr/>
        </p:nvSpPr>
        <p:spPr bwMode="auto">
          <a:xfrm>
            <a:off x="7747000" y="28765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6" name="Rectangle 430"/>
          <p:cNvSpPr>
            <a:spLocks noChangeArrowheads="1"/>
          </p:cNvSpPr>
          <p:nvPr/>
        </p:nvSpPr>
        <p:spPr bwMode="auto">
          <a:xfrm>
            <a:off x="8237538" y="2876550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7" name="Rectangle 431"/>
          <p:cNvSpPr>
            <a:spLocks noChangeArrowheads="1"/>
          </p:cNvSpPr>
          <p:nvPr/>
        </p:nvSpPr>
        <p:spPr bwMode="auto">
          <a:xfrm>
            <a:off x="4802188" y="33607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8" name="Rectangle 432"/>
          <p:cNvSpPr>
            <a:spLocks noChangeArrowheads="1"/>
          </p:cNvSpPr>
          <p:nvPr/>
        </p:nvSpPr>
        <p:spPr bwMode="auto">
          <a:xfrm>
            <a:off x="5294313" y="33607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49" name="Rectangle 433"/>
          <p:cNvSpPr>
            <a:spLocks noChangeArrowheads="1"/>
          </p:cNvSpPr>
          <p:nvPr/>
        </p:nvSpPr>
        <p:spPr bwMode="auto">
          <a:xfrm>
            <a:off x="5784850" y="336073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0" name="Rectangle 434"/>
          <p:cNvSpPr>
            <a:spLocks noChangeArrowheads="1"/>
          </p:cNvSpPr>
          <p:nvPr/>
        </p:nvSpPr>
        <p:spPr bwMode="auto">
          <a:xfrm>
            <a:off x="6275388" y="33607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1" name="Rectangle 435"/>
          <p:cNvSpPr>
            <a:spLocks noChangeArrowheads="1"/>
          </p:cNvSpPr>
          <p:nvPr/>
        </p:nvSpPr>
        <p:spPr bwMode="auto">
          <a:xfrm>
            <a:off x="6765925" y="33607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2" name="Rectangle 436"/>
          <p:cNvSpPr>
            <a:spLocks noChangeArrowheads="1"/>
          </p:cNvSpPr>
          <p:nvPr/>
        </p:nvSpPr>
        <p:spPr bwMode="auto">
          <a:xfrm>
            <a:off x="7256463" y="33607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3" name="Rectangle 437"/>
          <p:cNvSpPr>
            <a:spLocks noChangeArrowheads="1"/>
          </p:cNvSpPr>
          <p:nvPr/>
        </p:nvSpPr>
        <p:spPr bwMode="auto">
          <a:xfrm>
            <a:off x="7747000" y="33607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4" name="Rectangle 438"/>
          <p:cNvSpPr>
            <a:spLocks noChangeArrowheads="1"/>
          </p:cNvSpPr>
          <p:nvPr/>
        </p:nvSpPr>
        <p:spPr bwMode="auto">
          <a:xfrm>
            <a:off x="8237538" y="336073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5" name="Rectangle 439"/>
          <p:cNvSpPr>
            <a:spLocks noChangeArrowheads="1"/>
          </p:cNvSpPr>
          <p:nvPr/>
        </p:nvSpPr>
        <p:spPr bwMode="auto">
          <a:xfrm>
            <a:off x="4802188" y="38512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6" name="Rectangle 440"/>
          <p:cNvSpPr>
            <a:spLocks noChangeArrowheads="1"/>
          </p:cNvSpPr>
          <p:nvPr/>
        </p:nvSpPr>
        <p:spPr bwMode="auto">
          <a:xfrm>
            <a:off x="5294313" y="38512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7" name="Rectangle 441"/>
          <p:cNvSpPr>
            <a:spLocks noChangeArrowheads="1"/>
          </p:cNvSpPr>
          <p:nvPr/>
        </p:nvSpPr>
        <p:spPr bwMode="auto">
          <a:xfrm>
            <a:off x="5784850" y="38512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8" name="Rectangle 442"/>
          <p:cNvSpPr>
            <a:spLocks noChangeArrowheads="1"/>
          </p:cNvSpPr>
          <p:nvPr/>
        </p:nvSpPr>
        <p:spPr bwMode="auto">
          <a:xfrm>
            <a:off x="6275388" y="385127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59" name="Rectangle 443"/>
          <p:cNvSpPr>
            <a:spLocks noChangeArrowheads="1"/>
          </p:cNvSpPr>
          <p:nvPr/>
        </p:nvSpPr>
        <p:spPr bwMode="auto">
          <a:xfrm>
            <a:off x="6765925" y="38512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0" name="Rectangle 444"/>
          <p:cNvSpPr>
            <a:spLocks noChangeArrowheads="1"/>
          </p:cNvSpPr>
          <p:nvPr/>
        </p:nvSpPr>
        <p:spPr bwMode="auto">
          <a:xfrm>
            <a:off x="7256463" y="38512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1" name="Rectangle 445"/>
          <p:cNvSpPr>
            <a:spLocks noChangeArrowheads="1"/>
          </p:cNvSpPr>
          <p:nvPr/>
        </p:nvSpPr>
        <p:spPr bwMode="auto">
          <a:xfrm>
            <a:off x="7747000" y="38512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2" name="Rectangle 446"/>
          <p:cNvSpPr>
            <a:spLocks noChangeArrowheads="1"/>
          </p:cNvSpPr>
          <p:nvPr/>
        </p:nvSpPr>
        <p:spPr bwMode="auto">
          <a:xfrm>
            <a:off x="8237538" y="385127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3" name="Rectangle 447"/>
          <p:cNvSpPr>
            <a:spLocks noChangeArrowheads="1"/>
          </p:cNvSpPr>
          <p:nvPr/>
        </p:nvSpPr>
        <p:spPr bwMode="auto">
          <a:xfrm>
            <a:off x="4802188" y="43322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4" name="Rectangle 448"/>
          <p:cNvSpPr>
            <a:spLocks noChangeArrowheads="1"/>
          </p:cNvSpPr>
          <p:nvPr/>
        </p:nvSpPr>
        <p:spPr bwMode="auto">
          <a:xfrm>
            <a:off x="5294313" y="43322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5" name="Rectangle 449"/>
          <p:cNvSpPr>
            <a:spLocks noChangeArrowheads="1"/>
          </p:cNvSpPr>
          <p:nvPr/>
        </p:nvSpPr>
        <p:spPr bwMode="auto">
          <a:xfrm>
            <a:off x="5784850" y="43322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6" name="Rectangle 450"/>
          <p:cNvSpPr>
            <a:spLocks noChangeArrowheads="1"/>
          </p:cNvSpPr>
          <p:nvPr/>
        </p:nvSpPr>
        <p:spPr bwMode="auto">
          <a:xfrm>
            <a:off x="6275388" y="43322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7" name="Rectangle 451"/>
          <p:cNvSpPr>
            <a:spLocks noChangeArrowheads="1"/>
          </p:cNvSpPr>
          <p:nvPr/>
        </p:nvSpPr>
        <p:spPr bwMode="auto">
          <a:xfrm>
            <a:off x="6765925" y="43322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8" name="Rectangle 452"/>
          <p:cNvSpPr>
            <a:spLocks noChangeArrowheads="1"/>
          </p:cNvSpPr>
          <p:nvPr/>
        </p:nvSpPr>
        <p:spPr bwMode="auto">
          <a:xfrm>
            <a:off x="7256463" y="43322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69" name="Rectangle 453"/>
          <p:cNvSpPr>
            <a:spLocks noChangeArrowheads="1"/>
          </p:cNvSpPr>
          <p:nvPr/>
        </p:nvSpPr>
        <p:spPr bwMode="auto">
          <a:xfrm>
            <a:off x="7747000" y="43322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0" name="Rectangle 454"/>
          <p:cNvSpPr>
            <a:spLocks noChangeArrowheads="1"/>
          </p:cNvSpPr>
          <p:nvPr/>
        </p:nvSpPr>
        <p:spPr bwMode="auto">
          <a:xfrm>
            <a:off x="8237538" y="4332288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1" name="Rectangle 455"/>
          <p:cNvSpPr>
            <a:spLocks noChangeArrowheads="1"/>
          </p:cNvSpPr>
          <p:nvPr/>
        </p:nvSpPr>
        <p:spPr bwMode="auto">
          <a:xfrm>
            <a:off x="4802188" y="48228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2" name="Rectangle 456"/>
          <p:cNvSpPr>
            <a:spLocks noChangeArrowheads="1"/>
          </p:cNvSpPr>
          <p:nvPr/>
        </p:nvSpPr>
        <p:spPr bwMode="auto">
          <a:xfrm>
            <a:off x="5294313" y="48228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3" name="Rectangle 457"/>
          <p:cNvSpPr>
            <a:spLocks noChangeArrowheads="1"/>
          </p:cNvSpPr>
          <p:nvPr/>
        </p:nvSpPr>
        <p:spPr bwMode="auto">
          <a:xfrm>
            <a:off x="5784850" y="48228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4" name="Rectangle 458"/>
          <p:cNvSpPr>
            <a:spLocks noChangeArrowheads="1"/>
          </p:cNvSpPr>
          <p:nvPr/>
        </p:nvSpPr>
        <p:spPr bwMode="auto">
          <a:xfrm>
            <a:off x="6275388" y="48228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5" name="Rectangle 459"/>
          <p:cNvSpPr>
            <a:spLocks noChangeArrowheads="1"/>
          </p:cNvSpPr>
          <p:nvPr/>
        </p:nvSpPr>
        <p:spPr bwMode="auto">
          <a:xfrm>
            <a:off x="6765925" y="48228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6" name="Rectangle 460"/>
          <p:cNvSpPr>
            <a:spLocks noChangeArrowheads="1"/>
          </p:cNvSpPr>
          <p:nvPr/>
        </p:nvSpPr>
        <p:spPr bwMode="auto">
          <a:xfrm>
            <a:off x="7256463" y="48228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7" name="Rectangle 461"/>
          <p:cNvSpPr>
            <a:spLocks noChangeArrowheads="1"/>
          </p:cNvSpPr>
          <p:nvPr/>
        </p:nvSpPr>
        <p:spPr bwMode="auto">
          <a:xfrm>
            <a:off x="7747000" y="48228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8" name="Rectangle 462"/>
          <p:cNvSpPr>
            <a:spLocks noChangeArrowheads="1"/>
          </p:cNvSpPr>
          <p:nvPr/>
        </p:nvSpPr>
        <p:spPr bwMode="auto">
          <a:xfrm>
            <a:off x="8237538" y="4822825"/>
            <a:ext cx="492125" cy="492125"/>
          </a:xfrm>
          <a:prstGeom prst="rect">
            <a:avLst/>
          </a:prstGeom>
          <a:solidFill>
            <a:srgbClr val="E5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79" name="Text Box 783"/>
          <p:cNvSpPr txBox="1">
            <a:spLocks noChangeArrowheads="1"/>
          </p:cNvSpPr>
          <p:nvPr/>
        </p:nvSpPr>
        <p:spPr bwMode="auto">
          <a:xfrm>
            <a:off x="1522413" y="1069975"/>
            <a:ext cx="16700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3080" name="Text Box 1425"/>
          <p:cNvSpPr txBox="1">
            <a:spLocks noChangeArrowheads="1"/>
          </p:cNvSpPr>
          <p:nvPr/>
        </p:nvSpPr>
        <p:spPr bwMode="auto">
          <a:xfrm>
            <a:off x="5789613" y="1066800"/>
            <a:ext cx="19621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Processed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CE5B0A1-DD84-4157-9851-685736459CA1}" type="slidenum">
              <a:rPr lang="en-US" sz="1400">
                <a:solidFill>
                  <a:schemeClr val="folHlink"/>
                </a:solidFill>
              </a:rPr>
              <a:pPr algn="r"/>
              <a:t>57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Closing</a:t>
            </a:r>
          </a:p>
        </p:txBody>
      </p:sp>
      <p:pic>
        <p:nvPicPr>
          <p:cNvPr id="83972" name="Picture 4" descr="BinaryCloseAll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514600"/>
            <a:ext cx="76581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CEDDE78-8A72-4854-A6A5-3BC9CFF54089}" type="slidenum">
              <a:rPr lang="en-US" sz="1400">
                <a:solidFill>
                  <a:schemeClr val="folHlink"/>
                </a:solidFill>
              </a:rPr>
              <a:pPr algn="r"/>
              <a:t>58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Closing</a:t>
            </a:r>
          </a:p>
        </p:txBody>
      </p:sp>
      <p:sp>
        <p:nvSpPr>
          <p:cNvPr id="20485" name="Rectangle 3"/>
          <p:cNvSpPr>
            <a:spLocks noChangeArrowheads="1"/>
          </p:cNvSpPr>
          <p:nvPr/>
        </p:nvSpPr>
        <p:spPr bwMode="auto">
          <a:xfrm>
            <a:off x="457200" y="17907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The closing of image </a:t>
            </a:r>
            <a:r>
              <a:rPr lang="en-IE" sz="2400" i="1">
                <a:latin typeface="Arial" charset="0"/>
                <a:cs typeface="Arial" charset="0"/>
              </a:rPr>
              <a:t>f</a:t>
            </a:r>
            <a:r>
              <a:rPr lang="en-IE" sz="2400">
                <a:latin typeface="Arial" charset="0"/>
                <a:cs typeface="Arial" charset="0"/>
              </a:rPr>
              <a:t> by structuring element </a:t>
            </a:r>
            <a:r>
              <a:rPr lang="en-IE" sz="2400" i="1">
                <a:latin typeface="Arial" charset="0"/>
                <a:cs typeface="Arial" charset="0"/>
              </a:rPr>
              <a:t>s,</a:t>
            </a:r>
            <a:r>
              <a:rPr lang="en-IE" sz="2400">
                <a:latin typeface="Arial" charset="0"/>
                <a:cs typeface="Arial" charset="0"/>
              </a:rPr>
              <a:t> denoted by </a:t>
            </a:r>
            <a:r>
              <a:rPr lang="en-IE" sz="2400" i="1">
                <a:latin typeface="Arial" charset="0"/>
                <a:cs typeface="Arial" charset="0"/>
              </a:rPr>
              <a:t>f </a:t>
            </a:r>
            <a:r>
              <a:rPr lang="en-IE" sz="2400">
                <a:latin typeface="Arial" charset="0"/>
                <a:cs typeface="Arial" charset="0"/>
                <a:sym typeface="Webdings" pitchFamily="18" charset="2"/>
              </a:rPr>
              <a:t>• </a:t>
            </a:r>
            <a:r>
              <a:rPr lang="en-IE" sz="2400" i="1">
                <a:latin typeface="Arial" charset="0"/>
                <a:cs typeface="Arial" charset="0"/>
                <a:sym typeface="Webdings" pitchFamily="18" charset="2"/>
              </a:rPr>
              <a:t>s</a:t>
            </a:r>
            <a:r>
              <a:rPr lang="en-IE" sz="2400">
                <a:latin typeface="Arial" charset="0"/>
                <a:cs typeface="Arial" charset="0"/>
                <a:sym typeface="Webdings" pitchFamily="18" charset="2"/>
              </a:rPr>
              <a:t> is simply a dilation followed by an erosion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 i="1">
              <a:solidFill>
                <a:srgbClr val="000000"/>
              </a:solidFill>
              <a:latin typeface="Arial" charset="0"/>
              <a:cs typeface="Arial" charset="0"/>
              <a:sym typeface="Webdings" pitchFamily="18" charset="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 i="1">
              <a:latin typeface="Arial" charset="0"/>
              <a:cs typeface="Arial" charset="0"/>
              <a:sym typeface="Webdings" pitchFamily="18" charset="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>
              <a:latin typeface="Arial" charset="0"/>
              <a:cs typeface="Arial" charset="0"/>
            </a:endParaRPr>
          </a:p>
        </p:txBody>
      </p:sp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4"/>
          <a:srcRect l="52582" r="16278" b="82098"/>
          <a:stretch>
            <a:fillRect/>
          </a:stretch>
        </p:blipFill>
        <p:spPr bwMode="auto">
          <a:xfrm>
            <a:off x="327025" y="3587750"/>
            <a:ext cx="3125788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869950" y="5229225"/>
            <a:ext cx="182245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2000">
                <a:latin typeface="Arial" charset="0"/>
                <a:ea typeface="ＭＳ Ｐゴシック" pitchFamily="34" charset="-128"/>
                <a:cs typeface="Arial" charset="0"/>
              </a:rPr>
              <a:t>Original shape</a:t>
            </a:r>
            <a:endParaRPr lang="en-US" sz="200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488" name="Text Box 9"/>
          <p:cNvSpPr txBox="1">
            <a:spLocks noChangeArrowheads="1"/>
          </p:cNvSpPr>
          <p:nvPr/>
        </p:nvSpPr>
        <p:spPr bwMode="auto">
          <a:xfrm>
            <a:off x="4059238" y="5272088"/>
            <a:ext cx="1595437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2000">
                <a:latin typeface="Arial" charset="0"/>
                <a:ea typeface="ＭＳ Ｐゴシック" pitchFamily="34" charset="-128"/>
                <a:cs typeface="Arial" charset="0"/>
              </a:rPr>
              <a:t>After dilation</a:t>
            </a:r>
            <a:endParaRPr lang="en-US" sz="200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489" name="Text Box 10"/>
          <p:cNvSpPr txBox="1">
            <a:spLocks noChangeArrowheads="1"/>
          </p:cNvSpPr>
          <p:nvPr/>
        </p:nvSpPr>
        <p:spPr bwMode="auto">
          <a:xfrm>
            <a:off x="6850063" y="5257800"/>
            <a:ext cx="162242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2000">
                <a:latin typeface="Arial" charset="0"/>
                <a:ea typeface="ＭＳ Ｐゴシック" pitchFamily="34" charset="-128"/>
                <a:cs typeface="Arial" charset="0"/>
              </a:rPr>
              <a:t>After erosion</a:t>
            </a:r>
            <a:br>
              <a:rPr lang="en-IE" sz="2000">
                <a:latin typeface="Arial" charset="0"/>
                <a:ea typeface="ＭＳ Ｐゴシック" pitchFamily="34" charset="-128"/>
                <a:cs typeface="Arial" charset="0"/>
              </a:rPr>
            </a:br>
            <a:r>
              <a:rPr lang="en-IE" sz="2000">
                <a:latin typeface="Arial" charset="0"/>
                <a:ea typeface="ＭＳ Ｐゴシック" pitchFamily="34" charset="-128"/>
                <a:cs typeface="Arial" charset="0"/>
              </a:rPr>
              <a:t>(closing)</a:t>
            </a:r>
            <a:endParaRPr lang="en-US" sz="200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490" name="Picture 12"/>
          <p:cNvPicPr>
            <a:picLocks noChangeAspect="1" noChangeArrowheads="1"/>
          </p:cNvPicPr>
          <p:nvPr/>
        </p:nvPicPr>
        <p:blipFill>
          <a:blip r:embed="rId4"/>
          <a:srcRect l="67355" t="56981" b="20958"/>
          <a:stretch>
            <a:fillRect/>
          </a:stretch>
        </p:blipFill>
        <p:spPr bwMode="auto">
          <a:xfrm>
            <a:off x="3351213" y="3505200"/>
            <a:ext cx="2801937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1" name="Picture 13"/>
          <p:cNvPicPr>
            <a:picLocks noChangeAspect="1" noChangeArrowheads="1"/>
          </p:cNvPicPr>
          <p:nvPr/>
        </p:nvPicPr>
        <p:blipFill>
          <a:blip r:embed="rId4"/>
          <a:srcRect l="70175" t="80997"/>
          <a:stretch>
            <a:fillRect/>
          </a:stretch>
        </p:blipFill>
        <p:spPr bwMode="auto">
          <a:xfrm>
            <a:off x="6300788" y="3568700"/>
            <a:ext cx="267017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492" name="Group 14"/>
          <p:cNvGrpSpPr>
            <a:grpSpLocks/>
          </p:cNvGrpSpPr>
          <p:nvPr/>
        </p:nvGrpSpPr>
        <p:grpSpPr bwMode="auto">
          <a:xfrm>
            <a:off x="2819400" y="2819400"/>
            <a:ext cx="3048000" cy="541338"/>
            <a:chOff x="2160" y="1872"/>
            <a:chExt cx="1920" cy="341"/>
          </a:xfrm>
        </p:grpSpPr>
        <p:graphicFrame>
          <p:nvGraphicFramePr>
            <p:cNvPr id="20482" name="Object 12"/>
            <p:cNvGraphicFramePr>
              <a:graphicFrameLocks noChangeAspect="1"/>
            </p:cNvGraphicFramePr>
            <p:nvPr/>
          </p:nvGraphicFramePr>
          <p:xfrm>
            <a:off x="2160" y="1872"/>
            <a:ext cx="192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3" name="Equation" r:id="rId5" imgW="1143000" imgH="203040" progId="">
                    <p:embed/>
                  </p:oleObj>
                </mc:Choice>
                <mc:Fallback>
                  <p:oleObj name="Equation" r:id="rId5" imgW="1143000" imgH="203040" progId="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872"/>
                          <a:ext cx="1920" cy="3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93" name="Text Box 13"/>
            <p:cNvSpPr txBox="1">
              <a:spLocks noChangeArrowheads="1"/>
            </p:cNvSpPr>
            <p:nvPr/>
          </p:nvSpPr>
          <p:spPr bwMode="auto">
            <a:xfrm>
              <a:off x="3640" y="1872"/>
              <a:ext cx="34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>
                  <a:solidFill>
                    <a:srgbClr val="000000"/>
                  </a:solidFill>
                  <a:sym typeface="Webdings" pitchFamily="18" charset="2"/>
                </a:rPr>
                <a:t></a:t>
              </a:r>
              <a:endParaRPr lang="en-US">
                <a:solidFill>
                  <a:srgbClr val="000000"/>
                </a:solidFill>
                <a:sym typeface="Webdings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BAEACAE-47B4-4EB0-9529-CC96F9EE43AD}" type="slidenum">
              <a:rPr lang="en-US" sz="1400">
                <a:solidFill>
                  <a:schemeClr val="folHlink"/>
                </a:solidFill>
              </a:rPr>
              <a:pPr algn="r"/>
              <a:t>59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Closing: Example</a:t>
            </a:r>
          </a:p>
        </p:txBody>
      </p:sp>
      <p:graphicFrame>
        <p:nvGraphicFramePr>
          <p:cNvPr id="21506" name="Object 4"/>
          <p:cNvGraphicFramePr>
            <a:graphicFrameLocks noChangeAspect="1"/>
          </p:cNvGraphicFramePr>
          <p:nvPr/>
        </p:nvGraphicFramePr>
        <p:xfrm>
          <a:off x="1981200" y="1828800"/>
          <a:ext cx="4038600" cy="230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CorelPhotoPaint.Image.11" r:id="rId4" imgW="4323231" imgH="2503831" progId="">
                  <p:embed/>
                </p:oleObj>
              </mc:Choice>
              <mc:Fallback>
                <p:oleObj name="CorelPhotoPaint.Image.11" r:id="rId4" imgW="4323231" imgH="2503831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1981200" y="1828800"/>
                        <a:ext cx="4038600" cy="230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5"/>
          <p:cNvGraphicFramePr>
            <a:graphicFrameLocks noChangeAspect="1"/>
          </p:cNvGraphicFramePr>
          <p:nvPr/>
        </p:nvGraphicFramePr>
        <p:xfrm>
          <a:off x="1981200" y="4191000"/>
          <a:ext cx="40386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CorelPhotoPaint.Image.11" r:id="rId6" imgW="4323231" imgH="2503831" progId="">
                  <p:embed/>
                </p:oleObj>
              </mc:Choice>
              <mc:Fallback>
                <p:oleObj name="CorelPhotoPaint.Image.11" r:id="rId6" imgW="4323231" imgH="2503831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" t="51443" r="50221" b="1140"/>
                      <a:stretch>
                        <a:fillRect/>
                      </a:stretch>
                    </p:blipFill>
                    <p:spPr bwMode="auto">
                      <a:xfrm>
                        <a:off x="1981200" y="4191000"/>
                        <a:ext cx="40386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 Box 5"/>
          <p:cNvSpPr txBox="1">
            <a:spLocks noChangeArrowheads="1"/>
          </p:cNvSpPr>
          <p:nvPr/>
        </p:nvSpPr>
        <p:spPr bwMode="auto">
          <a:xfrm>
            <a:off x="601663" y="2530475"/>
            <a:ext cx="1379537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IE" sz="2400">
                <a:latin typeface="Arial" charset="0"/>
                <a:ea typeface="ＭＳ Ｐゴシック" pitchFamily="34" charset="-128"/>
              </a:rPr>
              <a:t>Original Image</a:t>
            </a:r>
          </a:p>
        </p:txBody>
      </p:sp>
      <p:sp>
        <p:nvSpPr>
          <p:cNvPr id="21511" name="Text Box 6"/>
          <p:cNvSpPr txBox="1">
            <a:spLocks noChangeArrowheads="1"/>
          </p:cNvSpPr>
          <p:nvPr/>
        </p:nvSpPr>
        <p:spPr bwMode="auto">
          <a:xfrm>
            <a:off x="601663" y="4800600"/>
            <a:ext cx="1379537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IE" sz="2400">
                <a:latin typeface="Arial" charset="0"/>
                <a:ea typeface="ＭＳ Ｐゴシック" pitchFamily="34" charset="-128"/>
              </a:rPr>
              <a:t>Image After Closing</a:t>
            </a:r>
          </a:p>
        </p:txBody>
      </p:sp>
      <p:sp>
        <p:nvSpPr>
          <p:cNvPr id="1010696" name="Text Box 8"/>
          <p:cNvSpPr txBox="1">
            <a:spLocks noChangeArrowheads="1"/>
          </p:cNvSpPr>
          <p:nvPr/>
        </p:nvSpPr>
        <p:spPr bwMode="auto">
          <a:xfrm rot="16200000">
            <a:off x="5130006" y="3580607"/>
            <a:ext cx="3862387" cy="13208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Closing </a:t>
            </a:r>
          </a:p>
          <a:p>
            <a:pPr>
              <a:defRPr/>
            </a:pPr>
            <a:r>
              <a:rPr lang="en-US" sz="2000">
                <a:solidFill>
                  <a:srgbClr val="0000FF"/>
                </a:solidFill>
                <a:latin typeface="Arial" charset="0"/>
                <a:cs typeface="Arial" charset="0"/>
              </a:rPr>
              <a:t>	</a:t>
            </a:r>
            <a:r>
              <a:rPr lang="en-US" sz="2000">
                <a:latin typeface="Arial" charset="0"/>
                <a:cs typeface="Arial" charset="0"/>
              </a:rPr>
              <a:t>Eliminates small holes </a:t>
            </a:r>
          </a:p>
          <a:p>
            <a:pPr>
              <a:defRPr/>
            </a:pPr>
            <a:r>
              <a:rPr lang="en-US" sz="2000">
                <a:latin typeface="Arial" charset="0"/>
                <a:cs typeface="Arial" charset="0"/>
              </a:rPr>
              <a:t>	Fills gaps</a:t>
            </a:r>
          </a:p>
          <a:p>
            <a:pPr>
              <a:defRPr/>
            </a:pPr>
            <a:r>
              <a:rPr lang="en-US" sz="2000">
                <a:latin typeface="Arial" charset="0"/>
                <a:cs typeface="Arial" charset="0"/>
              </a:rPr>
              <a:t>	Removes ‘Pepper’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BE90149-7ECB-471E-B36D-27BD76D34372}" type="slidenum">
              <a:rPr lang="en-US" sz="1400">
                <a:solidFill>
                  <a:schemeClr val="folHlink"/>
                </a:solidFill>
              </a:rPr>
              <a:pPr algn="r"/>
              <a:t>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Set Theory</a:t>
            </a: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457200" y="1863725"/>
            <a:ext cx="8229600" cy="362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The set space of binary image is Z</a:t>
            </a:r>
            <a:r>
              <a:rPr lang="en-US" baseline="30000">
                <a:solidFill>
                  <a:schemeClr val="folHlink"/>
                </a:solidFill>
                <a:latin typeface="Arial" charset="0"/>
                <a:cs typeface="Arial" charset="0"/>
              </a:rPr>
              <a:t>2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latin typeface="Arial" charset="0"/>
                <a:cs typeface="Arial" charset="0"/>
              </a:rPr>
              <a:t>Each element of the set is a 2D vector whose coordinates are the </a:t>
            </a:r>
            <a:r>
              <a:rPr lang="en-US" sz="2400" i="1">
                <a:latin typeface="Arial" charset="0"/>
                <a:cs typeface="Arial" charset="0"/>
              </a:rPr>
              <a:t>(x,y)</a:t>
            </a:r>
            <a:r>
              <a:rPr lang="en-US" sz="2400">
                <a:latin typeface="Arial" charset="0"/>
                <a:cs typeface="Arial" charset="0"/>
              </a:rPr>
              <a:t> of a black (or white, depending on the convention) pixel in the image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  <a:latin typeface="Arial" charset="0"/>
                <a:cs typeface="Arial" charset="0"/>
              </a:rPr>
              <a:t>The set space of gray level image is Z</a:t>
            </a:r>
            <a:r>
              <a:rPr lang="en-US" baseline="30000">
                <a:solidFill>
                  <a:schemeClr val="folHlink"/>
                </a:solidFill>
                <a:latin typeface="Arial" charset="0"/>
                <a:cs typeface="Arial" charset="0"/>
              </a:rPr>
              <a:t>3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latin typeface="Arial" charset="0"/>
                <a:cs typeface="Arial" charset="0"/>
              </a:rPr>
              <a:t>Each element of the set is a 3D vector: </a:t>
            </a:r>
            <a:r>
              <a:rPr lang="en-US" sz="2400" i="1">
                <a:latin typeface="Arial" charset="0"/>
                <a:cs typeface="Arial" charset="0"/>
              </a:rPr>
              <a:t>(x,y)</a:t>
            </a:r>
            <a:r>
              <a:rPr lang="en-US" sz="2400">
                <a:latin typeface="Arial" charset="0"/>
                <a:cs typeface="Arial" charset="0"/>
              </a:rPr>
              <a:t> and intensity level.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152400" y="5554663"/>
            <a:ext cx="7693025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FF0000"/>
                </a:solidFill>
                <a:latin typeface="Arial" charset="0"/>
                <a:cs typeface="Arial" charset="0"/>
              </a:rPr>
              <a:t>NOTE:</a:t>
            </a:r>
            <a:r>
              <a:rPr lang="en-US" sz="1400">
                <a:latin typeface="Arial" charset="0"/>
                <a:cs typeface="Arial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sz="1400">
                <a:solidFill>
                  <a:srgbClr val="0000FF"/>
                </a:solidFill>
                <a:latin typeface="Arial" charset="0"/>
                <a:cs typeface="Arial" charset="0"/>
              </a:rPr>
              <a:t>Set Theory</a:t>
            </a:r>
            <a:r>
              <a:rPr lang="en-US" sz="1400">
                <a:latin typeface="Arial" charset="0"/>
                <a:cs typeface="Arial" charset="0"/>
              </a:rPr>
              <a:t> and </a:t>
            </a:r>
            <a:r>
              <a:rPr lang="en-US" sz="1400">
                <a:solidFill>
                  <a:srgbClr val="0000FF"/>
                </a:solidFill>
                <a:latin typeface="Arial" charset="0"/>
                <a:cs typeface="Arial" charset="0"/>
              </a:rPr>
              <a:t>Logical operations</a:t>
            </a:r>
            <a:r>
              <a:rPr lang="en-US" sz="1400">
                <a:latin typeface="Arial" charset="0"/>
                <a:cs typeface="Arial" charset="0"/>
              </a:rPr>
              <a:t> are covered in: </a:t>
            </a:r>
            <a:br>
              <a:rPr lang="en-US" sz="1400">
                <a:latin typeface="Arial" charset="0"/>
                <a:cs typeface="Arial" charset="0"/>
              </a:rPr>
            </a:br>
            <a:r>
              <a:rPr lang="en-US" sz="1400">
                <a:latin typeface="Arial" charset="0"/>
                <a:cs typeface="Arial" charset="0"/>
              </a:rPr>
              <a:t>Section 9.1, Chapter # 9, 2</a:t>
            </a:r>
            <a:r>
              <a:rPr lang="en-US" sz="1400" baseline="30000">
                <a:latin typeface="Arial" charset="0"/>
                <a:cs typeface="Arial" charset="0"/>
              </a:rPr>
              <a:t>nd</a:t>
            </a:r>
            <a:r>
              <a:rPr lang="en-US" sz="1400">
                <a:latin typeface="Arial" charset="0"/>
                <a:cs typeface="Arial" charset="0"/>
              </a:rPr>
              <a:t> Edition DIP by Gonzalez</a:t>
            </a:r>
            <a:br>
              <a:rPr lang="en-US" sz="1400">
                <a:latin typeface="Arial" charset="0"/>
                <a:cs typeface="Arial" charset="0"/>
              </a:rPr>
            </a:br>
            <a:r>
              <a:rPr lang="en-US" sz="1400">
                <a:latin typeface="Arial" charset="0"/>
                <a:cs typeface="Arial" charset="0"/>
              </a:rPr>
              <a:t>Section 2.6.4,  Chapter # 2, 3</a:t>
            </a:r>
            <a:r>
              <a:rPr lang="en-US" sz="1400" baseline="30000">
                <a:latin typeface="Arial" charset="0"/>
                <a:cs typeface="Arial" charset="0"/>
              </a:rPr>
              <a:t>rd</a:t>
            </a:r>
            <a:r>
              <a:rPr lang="en-US" sz="1400">
                <a:latin typeface="Arial" charset="0"/>
                <a:cs typeface="Arial" charset="0"/>
              </a:rPr>
              <a:t> Edition DIP by Gonzalez</a:t>
            </a:r>
          </a:p>
        </p:txBody>
      </p:sp>
      <p:sp>
        <p:nvSpPr>
          <p:cNvPr id="49158" name="Line 7"/>
          <p:cNvSpPr>
            <a:spLocks noChangeShapeType="1"/>
          </p:cNvSpPr>
          <p:nvPr/>
        </p:nvSpPr>
        <p:spPr bwMode="auto">
          <a:xfrm>
            <a:off x="0" y="55626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2CF7674-B824-4BFF-AECA-953223C4F909}" type="slidenum">
              <a:rPr lang="en-US" sz="1400">
                <a:solidFill>
                  <a:schemeClr val="folHlink"/>
                </a:solidFill>
              </a:rPr>
              <a:pPr algn="r"/>
              <a:t>60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Closing: Example</a:t>
            </a:r>
          </a:p>
        </p:txBody>
      </p:sp>
      <p:sp>
        <p:nvSpPr>
          <p:cNvPr id="84996" name="Rectangle 1668"/>
          <p:cNvSpPr>
            <a:spLocks noChangeArrowheads="1"/>
          </p:cNvSpPr>
          <p:nvPr/>
        </p:nvSpPr>
        <p:spPr bwMode="auto">
          <a:xfrm>
            <a:off x="0" y="1066800"/>
            <a:ext cx="9144000" cy="579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997" name="Group 143"/>
          <p:cNvGrpSpPr>
            <a:grpSpLocks/>
          </p:cNvGrpSpPr>
          <p:nvPr/>
        </p:nvGrpSpPr>
        <p:grpSpPr bwMode="auto">
          <a:xfrm>
            <a:off x="542925" y="1574800"/>
            <a:ext cx="3927475" cy="3900488"/>
            <a:chOff x="246" y="999"/>
            <a:chExt cx="2474" cy="2457"/>
          </a:xfrm>
        </p:grpSpPr>
        <p:sp>
          <p:nvSpPr>
            <p:cNvPr id="85076" name="Rectangle 3"/>
            <p:cNvSpPr>
              <a:spLocks noChangeArrowheads="1"/>
            </p:cNvSpPr>
            <p:nvPr/>
          </p:nvSpPr>
          <p:spPr bwMode="auto">
            <a:xfrm>
              <a:off x="24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77" name="Rectangle 4"/>
            <p:cNvSpPr>
              <a:spLocks noChangeArrowheads="1"/>
            </p:cNvSpPr>
            <p:nvPr/>
          </p:nvSpPr>
          <p:spPr bwMode="auto">
            <a:xfrm>
              <a:off x="556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78" name="Rectangle 5"/>
            <p:cNvSpPr>
              <a:spLocks noChangeArrowheads="1"/>
            </p:cNvSpPr>
            <p:nvPr/>
          </p:nvSpPr>
          <p:spPr bwMode="auto">
            <a:xfrm>
              <a:off x="865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79" name="Rectangle 6"/>
            <p:cNvSpPr>
              <a:spLocks noChangeArrowheads="1"/>
            </p:cNvSpPr>
            <p:nvPr/>
          </p:nvSpPr>
          <p:spPr bwMode="auto">
            <a:xfrm>
              <a:off x="1174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0" name="Rectangle 7"/>
            <p:cNvSpPr>
              <a:spLocks noChangeArrowheads="1"/>
            </p:cNvSpPr>
            <p:nvPr/>
          </p:nvSpPr>
          <p:spPr bwMode="auto">
            <a:xfrm>
              <a:off x="1483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1" name="Rectangle 8"/>
            <p:cNvSpPr>
              <a:spLocks noChangeArrowheads="1"/>
            </p:cNvSpPr>
            <p:nvPr/>
          </p:nvSpPr>
          <p:spPr bwMode="auto">
            <a:xfrm>
              <a:off x="1792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2" name="Rectangle 9"/>
            <p:cNvSpPr>
              <a:spLocks noChangeArrowheads="1"/>
            </p:cNvSpPr>
            <p:nvPr/>
          </p:nvSpPr>
          <p:spPr bwMode="auto">
            <a:xfrm>
              <a:off x="2101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3" name="Rectangle 10"/>
            <p:cNvSpPr>
              <a:spLocks noChangeArrowheads="1"/>
            </p:cNvSpPr>
            <p:nvPr/>
          </p:nvSpPr>
          <p:spPr bwMode="auto">
            <a:xfrm>
              <a:off x="2410" y="99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4" name="Rectangle 11"/>
            <p:cNvSpPr>
              <a:spLocks noChangeArrowheads="1"/>
            </p:cNvSpPr>
            <p:nvPr/>
          </p:nvSpPr>
          <p:spPr bwMode="auto">
            <a:xfrm>
              <a:off x="24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5" name="Rectangle 12"/>
            <p:cNvSpPr>
              <a:spLocks noChangeArrowheads="1"/>
            </p:cNvSpPr>
            <p:nvPr/>
          </p:nvSpPr>
          <p:spPr bwMode="auto">
            <a:xfrm>
              <a:off x="556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6" name="Rectangle 13"/>
            <p:cNvSpPr>
              <a:spLocks noChangeArrowheads="1"/>
            </p:cNvSpPr>
            <p:nvPr/>
          </p:nvSpPr>
          <p:spPr bwMode="auto">
            <a:xfrm>
              <a:off x="865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7" name="Rectangle 14"/>
            <p:cNvSpPr>
              <a:spLocks noChangeArrowheads="1"/>
            </p:cNvSpPr>
            <p:nvPr/>
          </p:nvSpPr>
          <p:spPr bwMode="auto">
            <a:xfrm>
              <a:off x="1174" y="1308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8" name="Rectangle 15"/>
            <p:cNvSpPr>
              <a:spLocks noChangeArrowheads="1"/>
            </p:cNvSpPr>
            <p:nvPr/>
          </p:nvSpPr>
          <p:spPr bwMode="auto">
            <a:xfrm>
              <a:off x="1483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89" name="Rectangle 16"/>
            <p:cNvSpPr>
              <a:spLocks noChangeArrowheads="1"/>
            </p:cNvSpPr>
            <p:nvPr/>
          </p:nvSpPr>
          <p:spPr bwMode="auto">
            <a:xfrm>
              <a:off x="1792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0" name="Rectangle 17"/>
            <p:cNvSpPr>
              <a:spLocks noChangeArrowheads="1"/>
            </p:cNvSpPr>
            <p:nvPr/>
          </p:nvSpPr>
          <p:spPr bwMode="auto">
            <a:xfrm>
              <a:off x="2101" y="130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1" name="Rectangle 18"/>
            <p:cNvSpPr>
              <a:spLocks noChangeArrowheads="1"/>
            </p:cNvSpPr>
            <p:nvPr/>
          </p:nvSpPr>
          <p:spPr bwMode="auto">
            <a:xfrm>
              <a:off x="2410" y="1308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2" name="Rectangle 19"/>
            <p:cNvSpPr>
              <a:spLocks noChangeArrowheads="1"/>
            </p:cNvSpPr>
            <p:nvPr/>
          </p:nvSpPr>
          <p:spPr bwMode="auto">
            <a:xfrm>
              <a:off x="24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3" name="Rectangle 20"/>
            <p:cNvSpPr>
              <a:spLocks noChangeArrowheads="1"/>
            </p:cNvSpPr>
            <p:nvPr/>
          </p:nvSpPr>
          <p:spPr bwMode="auto">
            <a:xfrm>
              <a:off x="556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4" name="Rectangle 21"/>
            <p:cNvSpPr>
              <a:spLocks noChangeArrowheads="1"/>
            </p:cNvSpPr>
            <p:nvPr/>
          </p:nvSpPr>
          <p:spPr bwMode="auto">
            <a:xfrm>
              <a:off x="865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5" name="Rectangle 22"/>
            <p:cNvSpPr>
              <a:spLocks noChangeArrowheads="1"/>
            </p:cNvSpPr>
            <p:nvPr/>
          </p:nvSpPr>
          <p:spPr bwMode="auto">
            <a:xfrm>
              <a:off x="1174" y="1611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6" name="Rectangle 23"/>
            <p:cNvSpPr>
              <a:spLocks noChangeArrowheads="1"/>
            </p:cNvSpPr>
            <p:nvPr/>
          </p:nvSpPr>
          <p:spPr bwMode="auto">
            <a:xfrm>
              <a:off x="1483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7" name="Rectangle 24"/>
            <p:cNvSpPr>
              <a:spLocks noChangeArrowheads="1"/>
            </p:cNvSpPr>
            <p:nvPr/>
          </p:nvSpPr>
          <p:spPr bwMode="auto">
            <a:xfrm>
              <a:off x="1792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8" name="Rectangle 25"/>
            <p:cNvSpPr>
              <a:spLocks noChangeArrowheads="1"/>
            </p:cNvSpPr>
            <p:nvPr/>
          </p:nvSpPr>
          <p:spPr bwMode="auto">
            <a:xfrm>
              <a:off x="2101" y="1611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99" name="Rectangle 26"/>
            <p:cNvSpPr>
              <a:spLocks noChangeArrowheads="1"/>
            </p:cNvSpPr>
            <p:nvPr/>
          </p:nvSpPr>
          <p:spPr bwMode="auto">
            <a:xfrm>
              <a:off x="2410" y="161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0" name="Rectangle 27"/>
            <p:cNvSpPr>
              <a:spLocks noChangeArrowheads="1"/>
            </p:cNvSpPr>
            <p:nvPr/>
          </p:nvSpPr>
          <p:spPr bwMode="auto">
            <a:xfrm>
              <a:off x="246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1" name="Rectangle 28"/>
            <p:cNvSpPr>
              <a:spLocks noChangeArrowheads="1"/>
            </p:cNvSpPr>
            <p:nvPr/>
          </p:nvSpPr>
          <p:spPr bwMode="auto">
            <a:xfrm>
              <a:off x="556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2" name="Rectangle 29"/>
            <p:cNvSpPr>
              <a:spLocks noChangeArrowheads="1"/>
            </p:cNvSpPr>
            <p:nvPr/>
          </p:nvSpPr>
          <p:spPr bwMode="auto">
            <a:xfrm>
              <a:off x="865" y="1920"/>
              <a:ext cx="310" cy="3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3" name="Rectangle 30"/>
            <p:cNvSpPr>
              <a:spLocks noChangeArrowheads="1"/>
            </p:cNvSpPr>
            <p:nvPr/>
          </p:nvSpPr>
          <p:spPr bwMode="auto">
            <a:xfrm>
              <a:off x="1174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4" name="Rectangle 31"/>
            <p:cNvSpPr>
              <a:spLocks noChangeArrowheads="1"/>
            </p:cNvSpPr>
            <p:nvPr/>
          </p:nvSpPr>
          <p:spPr bwMode="auto">
            <a:xfrm>
              <a:off x="1483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5" name="Rectangle 32"/>
            <p:cNvSpPr>
              <a:spLocks noChangeArrowheads="1"/>
            </p:cNvSpPr>
            <p:nvPr/>
          </p:nvSpPr>
          <p:spPr bwMode="auto">
            <a:xfrm>
              <a:off x="1792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6" name="Rectangle 33"/>
            <p:cNvSpPr>
              <a:spLocks noChangeArrowheads="1"/>
            </p:cNvSpPr>
            <p:nvPr/>
          </p:nvSpPr>
          <p:spPr bwMode="auto">
            <a:xfrm>
              <a:off x="2101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7" name="Rectangle 34"/>
            <p:cNvSpPr>
              <a:spLocks noChangeArrowheads="1"/>
            </p:cNvSpPr>
            <p:nvPr/>
          </p:nvSpPr>
          <p:spPr bwMode="auto">
            <a:xfrm>
              <a:off x="2410" y="192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8" name="Rectangle 35"/>
            <p:cNvSpPr>
              <a:spLocks noChangeArrowheads="1"/>
            </p:cNvSpPr>
            <p:nvPr/>
          </p:nvSpPr>
          <p:spPr bwMode="auto">
            <a:xfrm>
              <a:off x="246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09" name="Rectangle 36"/>
            <p:cNvSpPr>
              <a:spLocks noChangeArrowheads="1"/>
            </p:cNvSpPr>
            <p:nvPr/>
          </p:nvSpPr>
          <p:spPr bwMode="auto">
            <a:xfrm>
              <a:off x="556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0" name="Rectangle 37"/>
            <p:cNvSpPr>
              <a:spLocks noChangeArrowheads="1"/>
            </p:cNvSpPr>
            <p:nvPr/>
          </p:nvSpPr>
          <p:spPr bwMode="auto">
            <a:xfrm>
              <a:off x="865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1" name="Rectangle 38"/>
            <p:cNvSpPr>
              <a:spLocks noChangeArrowheads="1"/>
            </p:cNvSpPr>
            <p:nvPr/>
          </p:nvSpPr>
          <p:spPr bwMode="auto">
            <a:xfrm>
              <a:off x="1174" y="222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2" name="Rectangle 39"/>
            <p:cNvSpPr>
              <a:spLocks noChangeArrowheads="1"/>
            </p:cNvSpPr>
            <p:nvPr/>
          </p:nvSpPr>
          <p:spPr bwMode="auto">
            <a:xfrm>
              <a:off x="1483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3" name="Rectangle 40"/>
            <p:cNvSpPr>
              <a:spLocks noChangeArrowheads="1"/>
            </p:cNvSpPr>
            <p:nvPr/>
          </p:nvSpPr>
          <p:spPr bwMode="auto">
            <a:xfrm>
              <a:off x="1792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4" name="Rectangle 41"/>
            <p:cNvSpPr>
              <a:spLocks noChangeArrowheads="1"/>
            </p:cNvSpPr>
            <p:nvPr/>
          </p:nvSpPr>
          <p:spPr bwMode="auto">
            <a:xfrm>
              <a:off x="2101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5" name="Rectangle 42"/>
            <p:cNvSpPr>
              <a:spLocks noChangeArrowheads="1"/>
            </p:cNvSpPr>
            <p:nvPr/>
          </p:nvSpPr>
          <p:spPr bwMode="auto">
            <a:xfrm>
              <a:off x="2410" y="222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6" name="Rectangle 43"/>
            <p:cNvSpPr>
              <a:spLocks noChangeArrowheads="1"/>
            </p:cNvSpPr>
            <p:nvPr/>
          </p:nvSpPr>
          <p:spPr bwMode="auto">
            <a:xfrm>
              <a:off x="246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7" name="Rectangle 44"/>
            <p:cNvSpPr>
              <a:spLocks noChangeArrowheads="1"/>
            </p:cNvSpPr>
            <p:nvPr/>
          </p:nvSpPr>
          <p:spPr bwMode="auto">
            <a:xfrm>
              <a:off x="556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8" name="Rectangle 45"/>
            <p:cNvSpPr>
              <a:spLocks noChangeArrowheads="1"/>
            </p:cNvSpPr>
            <p:nvPr/>
          </p:nvSpPr>
          <p:spPr bwMode="auto">
            <a:xfrm>
              <a:off x="865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19" name="Rectangle 46"/>
            <p:cNvSpPr>
              <a:spLocks noChangeArrowheads="1"/>
            </p:cNvSpPr>
            <p:nvPr/>
          </p:nvSpPr>
          <p:spPr bwMode="auto">
            <a:xfrm>
              <a:off x="1174" y="253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0" name="Rectangle 47"/>
            <p:cNvSpPr>
              <a:spLocks noChangeArrowheads="1"/>
            </p:cNvSpPr>
            <p:nvPr/>
          </p:nvSpPr>
          <p:spPr bwMode="auto">
            <a:xfrm>
              <a:off x="1483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1" name="Rectangle 48"/>
            <p:cNvSpPr>
              <a:spLocks noChangeArrowheads="1"/>
            </p:cNvSpPr>
            <p:nvPr/>
          </p:nvSpPr>
          <p:spPr bwMode="auto">
            <a:xfrm>
              <a:off x="1792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2" name="Rectangle 49"/>
            <p:cNvSpPr>
              <a:spLocks noChangeArrowheads="1"/>
            </p:cNvSpPr>
            <p:nvPr/>
          </p:nvSpPr>
          <p:spPr bwMode="auto">
            <a:xfrm>
              <a:off x="2101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3" name="Rectangle 50"/>
            <p:cNvSpPr>
              <a:spLocks noChangeArrowheads="1"/>
            </p:cNvSpPr>
            <p:nvPr/>
          </p:nvSpPr>
          <p:spPr bwMode="auto">
            <a:xfrm>
              <a:off x="2410" y="253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4" name="Rectangle 51"/>
            <p:cNvSpPr>
              <a:spLocks noChangeArrowheads="1"/>
            </p:cNvSpPr>
            <p:nvPr/>
          </p:nvSpPr>
          <p:spPr bwMode="auto">
            <a:xfrm>
              <a:off x="246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5" name="Rectangle 52"/>
            <p:cNvSpPr>
              <a:spLocks noChangeArrowheads="1"/>
            </p:cNvSpPr>
            <p:nvPr/>
          </p:nvSpPr>
          <p:spPr bwMode="auto">
            <a:xfrm>
              <a:off x="556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6" name="Rectangle 53"/>
            <p:cNvSpPr>
              <a:spLocks noChangeArrowheads="1"/>
            </p:cNvSpPr>
            <p:nvPr/>
          </p:nvSpPr>
          <p:spPr bwMode="auto">
            <a:xfrm>
              <a:off x="865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7" name="Rectangle 54"/>
            <p:cNvSpPr>
              <a:spLocks noChangeArrowheads="1"/>
            </p:cNvSpPr>
            <p:nvPr/>
          </p:nvSpPr>
          <p:spPr bwMode="auto">
            <a:xfrm>
              <a:off x="1174" y="2837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8" name="Rectangle 55"/>
            <p:cNvSpPr>
              <a:spLocks noChangeArrowheads="1"/>
            </p:cNvSpPr>
            <p:nvPr/>
          </p:nvSpPr>
          <p:spPr bwMode="auto">
            <a:xfrm>
              <a:off x="1483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29" name="Rectangle 56"/>
            <p:cNvSpPr>
              <a:spLocks noChangeArrowheads="1"/>
            </p:cNvSpPr>
            <p:nvPr/>
          </p:nvSpPr>
          <p:spPr bwMode="auto">
            <a:xfrm>
              <a:off x="1792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0" name="Rectangle 57"/>
            <p:cNvSpPr>
              <a:spLocks noChangeArrowheads="1"/>
            </p:cNvSpPr>
            <p:nvPr/>
          </p:nvSpPr>
          <p:spPr bwMode="auto">
            <a:xfrm>
              <a:off x="2101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1" name="Rectangle 58"/>
            <p:cNvSpPr>
              <a:spLocks noChangeArrowheads="1"/>
            </p:cNvSpPr>
            <p:nvPr/>
          </p:nvSpPr>
          <p:spPr bwMode="auto">
            <a:xfrm>
              <a:off x="2410" y="2837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2" name="Rectangle 59"/>
            <p:cNvSpPr>
              <a:spLocks noChangeArrowheads="1"/>
            </p:cNvSpPr>
            <p:nvPr/>
          </p:nvSpPr>
          <p:spPr bwMode="auto">
            <a:xfrm>
              <a:off x="24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3" name="Rectangle 60"/>
            <p:cNvSpPr>
              <a:spLocks noChangeArrowheads="1"/>
            </p:cNvSpPr>
            <p:nvPr/>
          </p:nvSpPr>
          <p:spPr bwMode="auto">
            <a:xfrm>
              <a:off x="556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4" name="Rectangle 61"/>
            <p:cNvSpPr>
              <a:spLocks noChangeArrowheads="1"/>
            </p:cNvSpPr>
            <p:nvPr/>
          </p:nvSpPr>
          <p:spPr bwMode="auto">
            <a:xfrm>
              <a:off x="865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5" name="Rectangle 62"/>
            <p:cNvSpPr>
              <a:spLocks noChangeArrowheads="1"/>
            </p:cNvSpPr>
            <p:nvPr/>
          </p:nvSpPr>
          <p:spPr bwMode="auto">
            <a:xfrm>
              <a:off x="1174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6" name="Rectangle 63"/>
            <p:cNvSpPr>
              <a:spLocks noChangeArrowheads="1"/>
            </p:cNvSpPr>
            <p:nvPr/>
          </p:nvSpPr>
          <p:spPr bwMode="auto">
            <a:xfrm>
              <a:off x="1483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7" name="Rectangle 64"/>
            <p:cNvSpPr>
              <a:spLocks noChangeArrowheads="1"/>
            </p:cNvSpPr>
            <p:nvPr/>
          </p:nvSpPr>
          <p:spPr bwMode="auto">
            <a:xfrm>
              <a:off x="1792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8" name="Rectangle 65"/>
            <p:cNvSpPr>
              <a:spLocks noChangeArrowheads="1"/>
            </p:cNvSpPr>
            <p:nvPr/>
          </p:nvSpPr>
          <p:spPr bwMode="auto">
            <a:xfrm>
              <a:off x="2101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139" name="Rectangle 66"/>
            <p:cNvSpPr>
              <a:spLocks noChangeArrowheads="1"/>
            </p:cNvSpPr>
            <p:nvPr/>
          </p:nvSpPr>
          <p:spPr bwMode="auto">
            <a:xfrm>
              <a:off x="2410" y="314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84998" name="Text Box 67"/>
          <p:cNvSpPr txBox="1">
            <a:spLocks noChangeArrowheads="1"/>
          </p:cNvSpPr>
          <p:nvPr/>
        </p:nvSpPr>
        <p:spPr bwMode="auto">
          <a:xfrm>
            <a:off x="3671888" y="5956300"/>
            <a:ext cx="33115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>
                <a:latin typeface="Arial" charset="0"/>
                <a:ea typeface="ＭＳ Ｐゴシック" pitchFamily="34" charset="-128"/>
              </a:rPr>
              <a:t>Structuring Element</a:t>
            </a:r>
            <a:endParaRPr lang="en-US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84999" name="Group 68"/>
          <p:cNvGrpSpPr>
            <a:grpSpLocks/>
          </p:cNvGrpSpPr>
          <p:nvPr/>
        </p:nvGrpSpPr>
        <p:grpSpPr bwMode="auto">
          <a:xfrm>
            <a:off x="2606675" y="5692775"/>
            <a:ext cx="1081088" cy="1068388"/>
            <a:chOff x="1339" y="3268"/>
            <a:chExt cx="932" cy="921"/>
          </a:xfrm>
        </p:grpSpPr>
        <p:sp>
          <p:nvSpPr>
            <p:cNvPr id="85067" name="Rectangle 69"/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68" name="Rectangle 70"/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69" name="Rectangle 71"/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70" name="Rectangle 72"/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71" name="Rectangle 73"/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72" name="Rectangle 74"/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73" name="Rectangle 75"/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74" name="Rectangle 76"/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75" name="Rectangle 77"/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85000" name="Group 144"/>
          <p:cNvGrpSpPr>
            <a:grpSpLocks/>
          </p:cNvGrpSpPr>
          <p:nvPr/>
        </p:nvGrpSpPr>
        <p:grpSpPr bwMode="auto">
          <a:xfrm>
            <a:off x="4954588" y="1566863"/>
            <a:ext cx="3927475" cy="3900487"/>
            <a:chOff x="3025" y="994"/>
            <a:chExt cx="2474" cy="2457"/>
          </a:xfrm>
        </p:grpSpPr>
        <p:sp>
          <p:nvSpPr>
            <p:cNvPr id="85003" name="Rectangle 78"/>
            <p:cNvSpPr>
              <a:spLocks noChangeArrowheads="1"/>
            </p:cNvSpPr>
            <p:nvPr/>
          </p:nvSpPr>
          <p:spPr bwMode="auto">
            <a:xfrm>
              <a:off x="302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04" name="Rectangle 79"/>
            <p:cNvSpPr>
              <a:spLocks noChangeArrowheads="1"/>
            </p:cNvSpPr>
            <p:nvPr/>
          </p:nvSpPr>
          <p:spPr bwMode="auto">
            <a:xfrm>
              <a:off x="3335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05" name="Rectangle 80"/>
            <p:cNvSpPr>
              <a:spLocks noChangeArrowheads="1"/>
            </p:cNvSpPr>
            <p:nvPr/>
          </p:nvSpPr>
          <p:spPr bwMode="auto">
            <a:xfrm>
              <a:off x="3644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06" name="Rectangle 81"/>
            <p:cNvSpPr>
              <a:spLocks noChangeArrowheads="1"/>
            </p:cNvSpPr>
            <p:nvPr/>
          </p:nvSpPr>
          <p:spPr bwMode="auto">
            <a:xfrm>
              <a:off x="3953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07" name="Rectangle 82"/>
            <p:cNvSpPr>
              <a:spLocks noChangeArrowheads="1"/>
            </p:cNvSpPr>
            <p:nvPr/>
          </p:nvSpPr>
          <p:spPr bwMode="auto">
            <a:xfrm>
              <a:off x="4262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08" name="Rectangle 83"/>
            <p:cNvSpPr>
              <a:spLocks noChangeArrowheads="1"/>
            </p:cNvSpPr>
            <p:nvPr/>
          </p:nvSpPr>
          <p:spPr bwMode="auto">
            <a:xfrm>
              <a:off x="4571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09" name="Rectangle 84"/>
            <p:cNvSpPr>
              <a:spLocks noChangeArrowheads="1"/>
            </p:cNvSpPr>
            <p:nvPr/>
          </p:nvSpPr>
          <p:spPr bwMode="auto">
            <a:xfrm>
              <a:off x="4880" y="99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0" name="Rectangle 85"/>
            <p:cNvSpPr>
              <a:spLocks noChangeArrowheads="1"/>
            </p:cNvSpPr>
            <p:nvPr/>
          </p:nvSpPr>
          <p:spPr bwMode="auto">
            <a:xfrm>
              <a:off x="5189" y="99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1" name="Rectangle 86"/>
            <p:cNvSpPr>
              <a:spLocks noChangeArrowheads="1"/>
            </p:cNvSpPr>
            <p:nvPr/>
          </p:nvSpPr>
          <p:spPr bwMode="auto">
            <a:xfrm>
              <a:off x="302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2" name="Rectangle 87"/>
            <p:cNvSpPr>
              <a:spLocks noChangeArrowheads="1"/>
            </p:cNvSpPr>
            <p:nvPr/>
          </p:nvSpPr>
          <p:spPr bwMode="auto">
            <a:xfrm>
              <a:off x="3335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3" name="Rectangle 88"/>
            <p:cNvSpPr>
              <a:spLocks noChangeArrowheads="1"/>
            </p:cNvSpPr>
            <p:nvPr/>
          </p:nvSpPr>
          <p:spPr bwMode="auto">
            <a:xfrm>
              <a:off x="3644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4" name="Rectangle 89"/>
            <p:cNvSpPr>
              <a:spLocks noChangeArrowheads="1"/>
            </p:cNvSpPr>
            <p:nvPr/>
          </p:nvSpPr>
          <p:spPr bwMode="auto">
            <a:xfrm>
              <a:off x="3953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5" name="Rectangle 90"/>
            <p:cNvSpPr>
              <a:spLocks noChangeArrowheads="1"/>
            </p:cNvSpPr>
            <p:nvPr/>
          </p:nvSpPr>
          <p:spPr bwMode="auto">
            <a:xfrm>
              <a:off x="4262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6" name="Rectangle 91"/>
            <p:cNvSpPr>
              <a:spLocks noChangeArrowheads="1"/>
            </p:cNvSpPr>
            <p:nvPr/>
          </p:nvSpPr>
          <p:spPr bwMode="auto">
            <a:xfrm>
              <a:off x="4571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7" name="Rectangle 92"/>
            <p:cNvSpPr>
              <a:spLocks noChangeArrowheads="1"/>
            </p:cNvSpPr>
            <p:nvPr/>
          </p:nvSpPr>
          <p:spPr bwMode="auto">
            <a:xfrm>
              <a:off x="4880" y="130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8" name="Rectangle 93"/>
            <p:cNvSpPr>
              <a:spLocks noChangeArrowheads="1"/>
            </p:cNvSpPr>
            <p:nvPr/>
          </p:nvSpPr>
          <p:spPr bwMode="auto">
            <a:xfrm>
              <a:off x="5189" y="130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19" name="Rectangle 94"/>
            <p:cNvSpPr>
              <a:spLocks noChangeArrowheads="1"/>
            </p:cNvSpPr>
            <p:nvPr/>
          </p:nvSpPr>
          <p:spPr bwMode="auto">
            <a:xfrm>
              <a:off x="302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0" name="Rectangle 95"/>
            <p:cNvSpPr>
              <a:spLocks noChangeArrowheads="1"/>
            </p:cNvSpPr>
            <p:nvPr/>
          </p:nvSpPr>
          <p:spPr bwMode="auto">
            <a:xfrm>
              <a:off x="3335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1" name="Rectangle 96"/>
            <p:cNvSpPr>
              <a:spLocks noChangeArrowheads="1"/>
            </p:cNvSpPr>
            <p:nvPr/>
          </p:nvSpPr>
          <p:spPr bwMode="auto">
            <a:xfrm>
              <a:off x="3644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2" name="Rectangle 97"/>
            <p:cNvSpPr>
              <a:spLocks noChangeArrowheads="1"/>
            </p:cNvSpPr>
            <p:nvPr/>
          </p:nvSpPr>
          <p:spPr bwMode="auto">
            <a:xfrm>
              <a:off x="3953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3" name="Rectangle 98"/>
            <p:cNvSpPr>
              <a:spLocks noChangeArrowheads="1"/>
            </p:cNvSpPr>
            <p:nvPr/>
          </p:nvSpPr>
          <p:spPr bwMode="auto">
            <a:xfrm>
              <a:off x="4262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4" name="Rectangle 99"/>
            <p:cNvSpPr>
              <a:spLocks noChangeArrowheads="1"/>
            </p:cNvSpPr>
            <p:nvPr/>
          </p:nvSpPr>
          <p:spPr bwMode="auto">
            <a:xfrm>
              <a:off x="4571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5" name="Rectangle 100"/>
            <p:cNvSpPr>
              <a:spLocks noChangeArrowheads="1"/>
            </p:cNvSpPr>
            <p:nvPr/>
          </p:nvSpPr>
          <p:spPr bwMode="auto">
            <a:xfrm>
              <a:off x="4880" y="160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6" name="Rectangle 101"/>
            <p:cNvSpPr>
              <a:spLocks noChangeArrowheads="1"/>
            </p:cNvSpPr>
            <p:nvPr/>
          </p:nvSpPr>
          <p:spPr bwMode="auto">
            <a:xfrm>
              <a:off x="5189" y="160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7" name="Rectangle 102"/>
            <p:cNvSpPr>
              <a:spLocks noChangeArrowheads="1"/>
            </p:cNvSpPr>
            <p:nvPr/>
          </p:nvSpPr>
          <p:spPr bwMode="auto">
            <a:xfrm>
              <a:off x="302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8" name="Rectangle 103"/>
            <p:cNvSpPr>
              <a:spLocks noChangeArrowheads="1"/>
            </p:cNvSpPr>
            <p:nvPr/>
          </p:nvSpPr>
          <p:spPr bwMode="auto">
            <a:xfrm>
              <a:off x="3335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29" name="Rectangle 104"/>
            <p:cNvSpPr>
              <a:spLocks noChangeArrowheads="1"/>
            </p:cNvSpPr>
            <p:nvPr/>
          </p:nvSpPr>
          <p:spPr bwMode="auto">
            <a:xfrm>
              <a:off x="3644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0" name="Rectangle 105"/>
            <p:cNvSpPr>
              <a:spLocks noChangeArrowheads="1"/>
            </p:cNvSpPr>
            <p:nvPr/>
          </p:nvSpPr>
          <p:spPr bwMode="auto">
            <a:xfrm>
              <a:off x="3953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1" name="Rectangle 106"/>
            <p:cNvSpPr>
              <a:spLocks noChangeArrowheads="1"/>
            </p:cNvSpPr>
            <p:nvPr/>
          </p:nvSpPr>
          <p:spPr bwMode="auto">
            <a:xfrm>
              <a:off x="4262" y="191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2" name="Rectangle 107"/>
            <p:cNvSpPr>
              <a:spLocks noChangeArrowheads="1"/>
            </p:cNvSpPr>
            <p:nvPr/>
          </p:nvSpPr>
          <p:spPr bwMode="auto">
            <a:xfrm>
              <a:off x="4571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3" name="Rectangle 108"/>
            <p:cNvSpPr>
              <a:spLocks noChangeArrowheads="1"/>
            </p:cNvSpPr>
            <p:nvPr/>
          </p:nvSpPr>
          <p:spPr bwMode="auto">
            <a:xfrm>
              <a:off x="4880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4" name="Rectangle 109"/>
            <p:cNvSpPr>
              <a:spLocks noChangeArrowheads="1"/>
            </p:cNvSpPr>
            <p:nvPr/>
          </p:nvSpPr>
          <p:spPr bwMode="auto">
            <a:xfrm>
              <a:off x="5189" y="191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5" name="Rectangle 110"/>
            <p:cNvSpPr>
              <a:spLocks noChangeArrowheads="1"/>
            </p:cNvSpPr>
            <p:nvPr/>
          </p:nvSpPr>
          <p:spPr bwMode="auto">
            <a:xfrm>
              <a:off x="3025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6" name="Rectangle 111"/>
            <p:cNvSpPr>
              <a:spLocks noChangeArrowheads="1"/>
            </p:cNvSpPr>
            <p:nvPr/>
          </p:nvSpPr>
          <p:spPr bwMode="auto">
            <a:xfrm>
              <a:off x="3335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7" name="Rectangle 112"/>
            <p:cNvSpPr>
              <a:spLocks noChangeArrowheads="1"/>
            </p:cNvSpPr>
            <p:nvPr/>
          </p:nvSpPr>
          <p:spPr bwMode="auto">
            <a:xfrm>
              <a:off x="3644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8" name="Rectangle 113"/>
            <p:cNvSpPr>
              <a:spLocks noChangeArrowheads="1"/>
            </p:cNvSpPr>
            <p:nvPr/>
          </p:nvSpPr>
          <p:spPr bwMode="auto">
            <a:xfrm>
              <a:off x="3953" y="222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39" name="Rectangle 114"/>
            <p:cNvSpPr>
              <a:spLocks noChangeArrowheads="1"/>
            </p:cNvSpPr>
            <p:nvPr/>
          </p:nvSpPr>
          <p:spPr bwMode="auto">
            <a:xfrm>
              <a:off x="4262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0" name="Rectangle 115"/>
            <p:cNvSpPr>
              <a:spLocks noChangeArrowheads="1"/>
            </p:cNvSpPr>
            <p:nvPr/>
          </p:nvSpPr>
          <p:spPr bwMode="auto">
            <a:xfrm>
              <a:off x="4571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1" name="Rectangle 116"/>
            <p:cNvSpPr>
              <a:spLocks noChangeArrowheads="1"/>
            </p:cNvSpPr>
            <p:nvPr/>
          </p:nvSpPr>
          <p:spPr bwMode="auto">
            <a:xfrm>
              <a:off x="4880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2" name="Rectangle 117"/>
            <p:cNvSpPr>
              <a:spLocks noChangeArrowheads="1"/>
            </p:cNvSpPr>
            <p:nvPr/>
          </p:nvSpPr>
          <p:spPr bwMode="auto">
            <a:xfrm>
              <a:off x="5189" y="222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3" name="Rectangle 118"/>
            <p:cNvSpPr>
              <a:spLocks noChangeArrowheads="1"/>
            </p:cNvSpPr>
            <p:nvPr/>
          </p:nvSpPr>
          <p:spPr bwMode="auto">
            <a:xfrm>
              <a:off x="3025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4" name="Rectangle 119"/>
            <p:cNvSpPr>
              <a:spLocks noChangeArrowheads="1"/>
            </p:cNvSpPr>
            <p:nvPr/>
          </p:nvSpPr>
          <p:spPr bwMode="auto">
            <a:xfrm>
              <a:off x="3335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5" name="Rectangle 120"/>
            <p:cNvSpPr>
              <a:spLocks noChangeArrowheads="1"/>
            </p:cNvSpPr>
            <p:nvPr/>
          </p:nvSpPr>
          <p:spPr bwMode="auto">
            <a:xfrm>
              <a:off x="3644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6" name="Rectangle 121"/>
            <p:cNvSpPr>
              <a:spLocks noChangeArrowheads="1"/>
            </p:cNvSpPr>
            <p:nvPr/>
          </p:nvSpPr>
          <p:spPr bwMode="auto">
            <a:xfrm>
              <a:off x="3953" y="252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7" name="Rectangle 122"/>
            <p:cNvSpPr>
              <a:spLocks noChangeArrowheads="1"/>
            </p:cNvSpPr>
            <p:nvPr/>
          </p:nvSpPr>
          <p:spPr bwMode="auto">
            <a:xfrm>
              <a:off x="4262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8" name="Rectangle 123"/>
            <p:cNvSpPr>
              <a:spLocks noChangeArrowheads="1"/>
            </p:cNvSpPr>
            <p:nvPr/>
          </p:nvSpPr>
          <p:spPr bwMode="auto">
            <a:xfrm>
              <a:off x="4571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49" name="Rectangle 124"/>
            <p:cNvSpPr>
              <a:spLocks noChangeArrowheads="1"/>
            </p:cNvSpPr>
            <p:nvPr/>
          </p:nvSpPr>
          <p:spPr bwMode="auto">
            <a:xfrm>
              <a:off x="4880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0" name="Rectangle 125"/>
            <p:cNvSpPr>
              <a:spLocks noChangeArrowheads="1"/>
            </p:cNvSpPr>
            <p:nvPr/>
          </p:nvSpPr>
          <p:spPr bwMode="auto">
            <a:xfrm>
              <a:off x="5189" y="2529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1" name="Rectangle 126"/>
            <p:cNvSpPr>
              <a:spLocks noChangeArrowheads="1"/>
            </p:cNvSpPr>
            <p:nvPr/>
          </p:nvSpPr>
          <p:spPr bwMode="auto">
            <a:xfrm>
              <a:off x="3025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2" name="Rectangle 127"/>
            <p:cNvSpPr>
              <a:spLocks noChangeArrowheads="1"/>
            </p:cNvSpPr>
            <p:nvPr/>
          </p:nvSpPr>
          <p:spPr bwMode="auto">
            <a:xfrm>
              <a:off x="3335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3" name="Rectangle 128"/>
            <p:cNvSpPr>
              <a:spLocks noChangeArrowheads="1"/>
            </p:cNvSpPr>
            <p:nvPr/>
          </p:nvSpPr>
          <p:spPr bwMode="auto">
            <a:xfrm>
              <a:off x="3644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4" name="Rectangle 129"/>
            <p:cNvSpPr>
              <a:spLocks noChangeArrowheads="1"/>
            </p:cNvSpPr>
            <p:nvPr/>
          </p:nvSpPr>
          <p:spPr bwMode="auto">
            <a:xfrm>
              <a:off x="3953" y="2832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5" name="Rectangle 130"/>
            <p:cNvSpPr>
              <a:spLocks noChangeArrowheads="1"/>
            </p:cNvSpPr>
            <p:nvPr/>
          </p:nvSpPr>
          <p:spPr bwMode="auto">
            <a:xfrm>
              <a:off x="4262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6" name="Rectangle 131"/>
            <p:cNvSpPr>
              <a:spLocks noChangeArrowheads="1"/>
            </p:cNvSpPr>
            <p:nvPr/>
          </p:nvSpPr>
          <p:spPr bwMode="auto">
            <a:xfrm>
              <a:off x="4571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7" name="Rectangle 132"/>
            <p:cNvSpPr>
              <a:spLocks noChangeArrowheads="1"/>
            </p:cNvSpPr>
            <p:nvPr/>
          </p:nvSpPr>
          <p:spPr bwMode="auto">
            <a:xfrm>
              <a:off x="4880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8" name="Rectangle 133"/>
            <p:cNvSpPr>
              <a:spLocks noChangeArrowheads="1"/>
            </p:cNvSpPr>
            <p:nvPr/>
          </p:nvSpPr>
          <p:spPr bwMode="auto">
            <a:xfrm>
              <a:off x="5189" y="283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59" name="Rectangle 134"/>
            <p:cNvSpPr>
              <a:spLocks noChangeArrowheads="1"/>
            </p:cNvSpPr>
            <p:nvPr/>
          </p:nvSpPr>
          <p:spPr bwMode="auto">
            <a:xfrm>
              <a:off x="302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60" name="Rectangle 135"/>
            <p:cNvSpPr>
              <a:spLocks noChangeArrowheads="1"/>
            </p:cNvSpPr>
            <p:nvPr/>
          </p:nvSpPr>
          <p:spPr bwMode="auto">
            <a:xfrm>
              <a:off x="3335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61" name="Rectangle 136"/>
            <p:cNvSpPr>
              <a:spLocks noChangeArrowheads="1"/>
            </p:cNvSpPr>
            <p:nvPr/>
          </p:nvSpPr>
          <p:spPr bwMode="auto">
            <a:xfrm>
              <a:off x="3644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62" name="Rectangle 137"/>
            <p:cNvSpPr>
              <a:spLocks noChangeArrowheads="1"/>
            </p:cNvSpPr>
            <p:nvPr/>
          </p:nvSpPr>
          <p:spPr bwMode="auto">
            <a:xfrm>
              <a:off x="3953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63" name="Rectangle 138"/>
            <p:cNvSpPr>
              <a:spLocks noChangeArrowheads="1"/>
            </p:cNvSpPr>
            <p:nvPr/>
          </p:nvSpPr>
          <p:spPr bwMode="auto">
            <a:xfrm>
              <a:off x="4262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64" name="Rectangle 139"/>
            <p:cNvSpPr>
              <a:spLocks noChangeArrowheads="1"/>
            </p:cNvSpPr>
            <p:nvPr/>
          </p:nvSpPr>
          <p:spPr bwMode="auto">
            <a:xfrm>
              <a:off x="4571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65" name="Rectangle 140"/>
            <p:cNvSpPr>
              <a:spLocks noChangeArrowheads="1"/>
            </p:cNvSpPr>
            <p:nvPr/>
          </p:nvSpPr>
          <p:spPr bwMode="auto">
            <a:xfrm>
              <a:off x="4880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85066" name="Rectangle 141"/>
            <p:cNvSpPr>
              <a:spLocks noChangeArrowheads="1"/>
            </p:cNvSpPr>
            <p:nvPr/>
          </p:nvSpPr>
          <p:spPr bwMode="auto">
            <a:xfrm>
              <a:off x="5189" y="314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85001" name="Text Box 142"/>
          <p:cNvSpPr txBox="1">
            <a:spLocks noChangeArrowheads="1"/>
          </p:cNvSpPr>
          <p:nvPr/>
        </p:nvSpPr>
        <p:spPr bwMode="auto">
          <a:xfrm>
            <a:off x="1674813" y="1222375"/>
            <a:ext cx="16700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85002" name="Text Box 145"/>
          <p:cNvSpPr txBox="1">
            <a:spLocks noChangeArrowheads="1"/>
          </p:cNvSpPr>
          <p:nvPr/>
        </p:nvSpPr>
        <p:spPr bwMode="auto">
          <a:xfrm>
            <a:off x="5942013" y="1219200"/>
            <a:ext cx="19621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Processed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FB33102-0FB0-4C57-AAA5-91E8BCA43882}" type="slidenum">
              <a:rPr lang="en-US" sz="1400">
                <a:solidFill>
                  <a:schemeClr val="folHlink"/>
                </a:solidFill>
              </a:rPr>
              <a:pPr algn="r"/>
              <a:t>61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Closing</a:t>
            </a:r>
          </a:p>
        </p:txBody>
      </p:sp>
      <p:pic>
        <p:nvPicPr>
          <p:cNvPr id="8602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971800"/>
            <a:ext cx="2743200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2984500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2" name="AutoShape 7"/>
          <p:cNvSpPr>
            <a:spLocks noChangeArrowheads="1"/>
          </p:cNvSpPr>
          <p:nvPr/>
        </p:nvSpPr>
        <p:spPr bwMode="auto">
          <a:xfrm>
            <a:off x="3875088" y="3886200"/>
            <a:ext cx="976312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06240A3-010F-4C41-A3E9-8011FC8B7757}" type="slidenum">
              <a:rPr lang="en-US" sz="1400">
                <a:solidFill>
                  <a:schemeClr val="folHlink"/>
                </a:solidFill>
              </a:rPr>
              <a:pPr algn="r"/>
              <a:t>62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Opening &amp; Closing</a:t>
            </a: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457200" y="1925638"/>
            <a:ext cx="8382000" cy="135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dirty="0">
                <a:latin typeface="Arial" charset="0"/>
                <a:cs typeface="Arial" charset="0"/>
              </a:rPr>
              <a:t>Opening and closing are duals of each others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dirty="0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dirty="0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dirty="0">
              <a:latin typeface="Arial" charset="0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286000" y="2895600"/>
          <a:ext cx="398716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Equation" r:id="rId4" imgW="1155600" imgH="507960" progId="Equation.3">
                  <p:embed/>
                </p:oleObj>
              </mc:Choice>
              <mc:Fallback>
                <p:oleObj name="Equation" r:id="rId4" imgW="1155600" imgH="50796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895600"/>
                        <a:ext cx="3987165" cy="175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369267C-1F69-4B98-BACA-967FABC2A833}" type="slidenum">
              <a:rPr lang="en-US" sz="1400">
                <a:solidFill>
                  <a:schemeClr val="folHlink"/>
                </a:solidFill>
              </a:rPr>
              <a:pPr algn="r"/>
              <a:t>63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Morphological Processing Example</a:t>
            </a: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/>
          <a:srcRect r="19427"/>
          <a:stretch>
            <a:fillRect/>
          </a:stretch>
        </p:blipFill>
        <p:spPr bwMode="auto">
          <a:xfrm>
            <a:off x="762000" y="1803400"/>
            <a:ext cx="5181600" cy="474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1905000"/>
            <a:ext cx="1895475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D42F837-ECB4-40F8-B807-1CB90EB90CFB}" type="slidenum">
              <a:rPr lang="en-US" sz="1400">
                <a:solidFill>
                  <a:schemeClr val="folHlink"/>
                </a:solidFill>
              </a:rPr>
              <a:pPr algn="r"/>
              <a:t>64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8067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2819400"/>
            <a:ext cx="7729538" cy="1524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4000" smtClean="0">
                <a:solidFill>
                  <a:schemeClr val="tx2"/>
                </a:solidFill>
                <a:ea typeface="宋体" pitchFamily="2" charset="-122"/>
              </a:rPr>
              <a:t>Text/Graphics Segmentation</a:t>
            </a:r>
          </a:p>
          <a:p>
            <a:pPr lvl="1" eaLnBrk="1" hangingPunct="1"/>
            <a:endParaRPr lang="en-US" altLang="zh-CN" sz="4000" smtClean="0">
              <a:solidFill>
                <a:srgbClr val="663300"/>
              </a:solidFill>
              <a:ea typeface="宋体" pitchFamily="2" charset="-122"/>
            </a:endParaRPr>
          </a:p>
          <a:p>
            <a:pPr eaLnBrk="1" hangingPunct="1"/>
            <a:endParaRPr lang="en-US" altLang="zh-CN" sz="4000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 bwMode="auto">
          <a:xfrm>
            <a:off x="1338263" y="609600"/>
            <a:ext cx="772953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zh-CN" sz="4000" kern="0" dirty="0">
                <a:solidFill>
                  <a:schemeClr val="tx2"/>
                </a:solidFill>
                <a:latin typeface="+mn-lt"/>
                <a:ea typeface="宋体" pitchFamily="2" charset="-122"/>
              </a:rPr>
              <a:t>Run Length Smoothing Algorithm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/>
            </a:pPr>
            <a:endParaRPr lang="en-US" altLang="zh-CN" sz="4000" kern="0" dirty="0">
              <a:solidFill>
                <a:srgbClr val="663300"/>
              </a:solidFill>
              <a:latin typeface="+mn-lt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endParaRPr lang="en-US" altLang="zh-CN" sz="4000" kern="0" dirty="0">
              <a:solidFill>
                <a:schemeClr val="tx2"/>
              </a:solidFill>
              <a:latin typeface="+mn-lt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9026C9-D7B0-4057-BC36-56C6FEDD1A6D}" type="slidenum">
              <a:rPr lang="en-US" sz="1400">
                <a:solidFill>
                  <a:schemeClr val="folHlink"/>
                </a:solidFill>
              </a:rPr>
              <a:pPr algn="r"/>
              <a:t>65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Text/Graphics Segmentation</a:t>
            </a:r>
          </a:p>
        </p:txBody>
      </p:sp>
      <p:sp>
        <p:nvSpPr>
          <p:cNvPr id="89092" name="Rectangle 3"/>
          <p:cNvSpPr>
            <a:spLocks noChangeArrowheads="1"/>
          </p:cNvSpPr>
          <p:nvPr/>
        </p:nvSpPr>
        <p:spPr bwMode="auto">
          <a:xfrm>
            <a:off x="381000" y="2062163"/>
            <a:ext cx="8534400" cy="441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>
                <a:solidFill>
                  <a:srgbClr val="003366"/>
                </a:solidFill>
                <a:ea typeface="宋体" pitchFamily="2" charset="-122"/>
              </a:rPr>
              <a:t>Separate Text from Graphics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>
              <a:solidFill>
                <a:srgbClr val="003366"/>
              </a:solidFill>
              <a:ea typeface="宋体" pitchFamily="2" charset="-122"/>
            </a:endParaRP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endParaRPr lang="en-US" altLang="zh-CN" sz="2400">
              <a:solidFill>
                <a:srgbClr val="003366"/>
              </a:solidFill>
              <a:ea typeface="宋体" pitchFamily="2" charset="-122"/>
            </a:endParaRPr>
          </a:p>
        </p:txBody>
      </p:sp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3300" y="2819400"/>
            <a:ext cx="2374900" cy="344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4100" y="2819400"/>
            <a:ext cx="22098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237D53F-E593-4F0E-B1D7-AA8FF3809EAB}" type="slidenum">
              <a:rPr lang="en-US" sz="1400">
                <a:solidFill>
                  <a:schemeClr val="folHlink"/>
                </a:solidFill>
              </a:rPr>
              <a:pPr algn="r"/>
              <a:t>66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Text/Graphics Segmentation</a:t>
            </a:r>
          </a:p>
        </p:txBody>
      </p:sp>
      <p:sp>
        <p:nvSpPr>
          <p:cNvPr id="90116" name="Rectangle 3"/>
          <p:cNvSpPr>
            <a:spLocks noChangeArrowheads="1"/>
          </p:cNvSpPr>
          <p:nvPr/>
        </p:nvSpPr>
        <p:spPr bwMode="auto">
          <a:xfrm>
            <a:off x="381000" y="2062163"/>
            <a:ext cx="8534400" cy="441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>
                <a:solidFill>
                  <a:srgbClr val="003366"/>
                </a:solidFill>
                <a:ea typeface="宋体" pitchFamily="2" charset="-122"/>
              </a:rPr>
              <a:t>Run Length Smoothing Algorithm – RLSA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/>
              <a:t>Change runs of white pixels of length below a threshold to black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/>
              <a:t>Black pixels remain unchanged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/>
              <a:t>Example: C=4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>
              <a:solidFill>
                <a:srgbClr val="003366"/>
              </a:solidFill>
              <a:ea typeface="宋体" pitchFamily="2" charset="-122"/>
            </a:endParaRP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endParaRPr lang="en-US" altLang="zh-CN" sz="2400">
              <a:solidFill>
                <a:srgbClr val="003366"/>
              </a:solidFill>
              <a:ea typeface="宋体" pitchFamily="2" charset="-122"/>
            </a:endParaRPr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1600200" y="4738688"/>
            <a:ext cx="5975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X= 0 0 0 1 1 1 0 0 1 1 1 1 1 0 0 0 1 1 1 0</a:t>
            </a:r>
          </a:p>
        </p:txBody>
      </p:sp>
      <p:sp>
        <p:nvSpPr>
          <p:cNvPr id="1098758" name="Text Box 6"/>
          <p:cNvSpPr txBox="1">
            <a:spLocks noChangeArrowheads="1"/>
          </p:cNvSpPr>
          <p:nvPr/>
        </p:nvSpPr>
        <p:spPr bwMode="auto">
          <a:xfrm>
            <a:off x="1600200" y="5348288"/>
            <a:ext cx="5975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Y= 0 0 0 </a:t>
            </a:r>
            <a:r>
              <a:rPr lang="en-US">
                <a:solidFill>
                  <a:srgbClr val="FF0000"/>
                </a:solidFill>
              </a:rPr>
              <a:t>0 0 0</a:t>
            </a:r>
            <a:r>
              <a:rPr lang="en-US"/>
              <a:t> 0 0 1 1 1 1 1 0 0 0 </a:t>
            </a:r>
            <a:r>
              <a:rPr lang="en-US">
                <a:solidFill>
                  <a:srgbClr val="FF0000"/>
                </a:solidFill>
              </a:rPr>
              <a:t>0 0 0</a:t>
            </a:r>
            <a:r>
              <a:rPr lang="en-US"/>
              <a:t>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5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F51AEEA-D2BC-4038-B2C2-8F5A441033AD}" type="slidenum">
              <a:rPr lang="en-US" sz="1400">
                <a:solidFill>
                  <a:schemeClr val="folHlink"/>
                </a:solidFill>
              </a:rPr>
              <a:pPr algn="r"/>
              <a:t>67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Text/Graphics Segmentation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3048000" y="6096000"/>
            <a:ext cx="27019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Horizontal RLSA</a:t>
            </a:r>
          </a:p>
        </p:txBody>
      </p:sp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209800"/>
            <a:ext cx="5029200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DC85722-7A03-4684-A5CC-48A7695F6181}" type="slidenum">
              <a:rPr lang="en-US" sz="1400">
                <a:solidFill>
                  <a:schemeClr val="folHlink"/>
                </a:solidFill>
              </a:rPr>
              <a:pPr algn="r"/>
              <a:t>68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Text/Graphics Segmentation</a:t>
            </a: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828800"/>
            <a:ext cx="261461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765300"/>
            <a:ext cx="2565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3111500" y="6070600"/>
            <a:ext cx="23256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Vertical RLSA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2FD60EE-E1E9-4BEB-B482-3590FBC98F2C}" type="slidenum">
              <a:rPr lang="en-US" sz="1400">
                <a:solidFill>
                  <a:schemeClr val="folHlink"/>
                </a:solidFill>
              </a:rPr>
              <a:pPr algn="r"/>
              <a:t>69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Text/Graphics Segmentation</a:t>
            </a:r>
          </a:p>
        </p:txBody>
      </p:sp>
      <p:pic>
        <p:nvPicPr>
          <p:cNvPr id="9318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765300"/>
            <a:ext cx="2565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4684713" y="6070600"/>
            <a:ext cx="23256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Vertical RLSA</a:t>
            </a:r>
          </a:p>
        </p:txBody>
      </p:sp>
      <p:pic>
        <p:nvPicPr>
          <p:cNvPr id="9319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2700" y="1819275"/>
            <a:ext cx="2805113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1" name="Text Box 6"/>
          <p:cNvSpPr txBox="1">
            <a:spLocks noChangeArrowheads="1"/>
          </p:cNvSpPr>
          <p:nvPr/>
        </p:nvSpPr>
        <p:spPr bwMode="auto">
          <a:xfrm>
            <a:off x="1412875" y="6007100"/>
            <a:ext cx="27019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Horizontal RLSA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F0A9419-5E69-40C2-AA15-D2684A6377BA}" type="slidenum">
              <a:rPr lang="en-US" sz="1400">
                <a:solidFill>
                  <a:schemeClr val="folHlink"/>
                </a:solidFill>
              </a:rPr>
              <a:pPr algn="r"/>
              <a:t>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0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Set Theory</a:t>
            </a:r>
          </a:p>
        </p:txBody>
      </p:sp>
      <p:sp>
        <p:nvSpPr>
          <p:cNvPr id="3080" name="Rectangle 4"/>
          <p:cNvSpPr>
            <a:spLocks noChangeArrowheads="1"/>
          </p:cNvSpPr>
          <p:nvPr/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>
                <a:latin typeface="Arial" charset="0"/>
                <a:cs typeface="Arial" charset="0"/>
              </a:rPr>
              <a:t>Let A be a set in Z</a:t>
            </a:r>
            <a:r>
              <a:rPr lang="en-US" sz="2600" baseline="30000">
                <a:latin typeface="Arial" charset="0"/>
                <a:cs typeface="Arial" charset="0"/>
              </a:rPr>
              <a:t>2</a:t>
            </a:r>
            <a:r>
              <a:rPr lang="en-US" sz="2600">
                <a:latin typeface="Arial" charset="0"/>
                <a:cs typeface="Arial" charset="0"/>
              </a:rPr>
              <a:t>. if a = (a</a:t>
            </a:r>
            <a:r>
              <a:rPr lang="en-US" sz="2600" baseline="-25000">
                <a:latin typeface="Arial" charset="0"/>
                <a:cs typeface="Arial" charset="0"/>
              </a:rPr>
              <a:t>1</a:t>
            </a:r>
            <a:r>
              <a:rPr lang="en-US" sz="2600">
                <a:latin typeface="Arial" charset="0"/>
                <a:cs typeface="Arial" charset="0"/>
              </a:rPr>
              <a:t>,a</a:t>
            </a:r>
            <a:r>
              <a:rPr lang="en-US" sz="2600" baseline="-25000">
                <a:latin typeface="Arial" charset="0"/>
                <a:cs typeface="Arial" charset="0"/>
              </a:rPr>
              <a:t>2</a:t>
            </a:r>
            <a:r>
              <a:rPr lang="en-US" sz="2600">
                <a:latin typeface="Arial" charset="0"/>
                <a:cs typeface="Arial" charset="0"/>
              </a:rPr>
              <a:t>) is an element of A, then we write</a:t>
            </a: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6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>
                <a:latin typeface="Arial" charset="0"/>
                <a:cs typeface="Arial" charset="0"/>
              </a:rPr>
              <a:t>If a is not an element of A, we write</a:t>
            </a: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6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>
                <a:latin typeface="Arial" charset="0"/>
                <a:cs typeface="Arial" charset="0"/>
              </a:rPr>
              <a:t>Set representation</a:t>
            </a: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6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>
                <a:latin typeface="Arial" charset="0"/>
                <a:cs typeface="Arial" charset="0"/>
              </a:rPr>
              <a:t>Empty or Null set</a:t>
            </a: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60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3581400" y="2590800"/>
          <a:ext cx="113823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380880" imgH="177480" progId="">
                  <p:embed/>
                </p:oleObj>
              </mc:Choice>
              <mc:Fallback>
                <p:oleObj name="Equation" r:id="rId4" imgW="38088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590800"/>
                        <a:ext cx="1138238" cy="5318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6"/>
          <p:cNvGraphicFramePr>
            <a:graphicFrameLocks noChangeAspect="1"/>
          </p:cNvGraphicFramePr>
          <p:nvPr/>
        </p:nvGraphicFramePr>
        <p:xfrm>
          <a:off x="3657600" y="3736975"/>
          <a:ext cx="11366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6" imgW="380880" imgH="177480" progId="">
                  <p:embed/>
                </p:oleObj>
              </mc:Choice>
              <mc:Fallback>
                <p:oleObj name="Equation" r:id="rId6" imgW="38088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736975"/>
                        <a:ext cx="1136650" cy="5302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7"/>
          <p:cNvGraphicFramePr>
            <a:graphicFrameLocks noChangeAspect="1"/>
          </p:cNvGraphicFramePr>
          <p:nvPr/>
        </p:nvGraphicFramePr>
        <p:xfrm>
          <a:off x="3048000" y="4724400"/>
          <a:ext cx="33067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8" imgW="1320480" imgH="228600" progId="">
                  <p:embed/>
                </p:oleObj>
              </mc:Choice>
              <mc:Fallback>
                <p:oleObj name="Equation" r:id="rId8" imgW="1320480" imgH="2286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724400"/>
                        <a:ext cx="3306763" cy="5715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8"/>
          <p:cNvGraphicFramePr>
            <a:graphicFrameLocks noChangeAspect="1"/>
          </p:cNvGraphicFramePr>
          <p:nvPr/>
        </p:nvGraphicFramePr>
        <p:xfrm>
          <a:off x="3733800" y="5867400"/>
          <a:ext cx="11636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10" imgW="431640" imgH="177480" progId="">
                  <p:embed/>
                </p:oleObj>
              </mc:Choice>
              <mc:Fallback>
                <p:oleObj name="Equation" r:id="rId10" imgW="431640" imgH="17748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867400"/>
                        <a:ext cx="1163638" cy="4794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25CAA48-5657-471C-8356-23B1ADDD8D97}" type="slidenum">
              <a:rPr lang="en-US" sz="1400">
                <a:solidFill>
                  <a:schemeClr val="folHlink"/>
                </a:solidFill>
              </a:rPr>
              <a:pPr algn="r"/>
              <a:t>70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Text/Graphics Segmentation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905000"/>
            <a:ext cx="29051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Rectangle 3"/>
          <p:cNvSpPr>
            <a:spLocks noChangeArrowheads="1"/>
          </p:cNvSpPr>
          <p:nvPr/>
        </p:nvSpPr>
        <p:spPr bwMode="auto">
          <a:xfrm>
            <a:off x="381000" y="2062163"/>
            <a:ext cx="4572000" cy="441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>
                <a:solidFill>
                  <a:srgbClr val="003366"/>
                </a:solidFill>
                <a:ea typeface="宋体" pitchFamily="2" charset="-122"/>
              </a:rPr>
              <a:t>RLSA - Algorithm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/>
              <a:t>Result of ANDING horizontal and vertical RLS-ed images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>
              <a:solidFill>
                <a:srgbClr val="003366"/>
              </a:solidFill>
              <a:ea typeface="宋体" pitchFamily="2" charset="-122"/>
            </a:endParaRP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endParaRPr lang="en-US" altLang="zh-CN" sz="2400">
              <a:solidFill>
                <a:srgbClr val="003366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1A8DC15-5A2F-4D14-A067-7AFEE4F9A95F}" type="slidenum">
              <a:rPr lang="en-US" sz="1400">
                <a:solidFill>
                  <a:schemeClr val="folHlink"/>
                </a:solidFill>
              </a:rPr>
              <a:pPr algn="r"/>
              <a:t>71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Text/Graphics Segmentation</a:t>
            </a:r>
          </a:p>
        </p:txBody>
      </p:sp>
      <p:sp>
        <p:nvSpPr>
          <p:cNvPr id="95236" name="Rectangle 3"/>
          <p:cNvSpPr>
            <a:spLocks noChangeArrowheads="1"/>
          </p:cNvSpPr>
          <p:nvPr/>
        </p:nvSpPr>
        <p:spPr bwMode="auto">
          <a:xfrm>
            <a:off x="381000" y="2062163"/>
            <a:ext cx="4572000" cy="441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>
                <a:solidFill>
                  <a:srgbClr val="003366"/>
                </a:solidFill>
                <a:ea typeface="宋体" pitchFamily="2" charset="-122"/>
              </a:rPr>
              <a:t>RLSA - Algorithm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/>
              <a:t>Chose RLSA threshold to join characters instead of words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>
              <a:solidFill>
                <a:srgbClr val="003366"/>
              </a:solidFill>
              <a:ea typeface="宋体" pitchFamily="2" charset="-122"/>
            </a:endParaRP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endParaRPr lang="en-US" altLang="zh-CN" sz="2400">
              <a:solidFill>
                <a:srgbClr val="003366"/>
              </a:solidFill>
              <a:ea typeface="宋体" pitchFamily="2" charset="-122"/>
            </a:endParaRPr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905000"/>
            <a:ext cx="27638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D76E78A-CDF6-4A15-9B7F-30C57B7B47AF}" type="slidenum">
              <a:rPr lang="en-US" sz="1400">
                <a:solidFill>
                  <a:schemeClr val="folHlink"/>
                </a:solidFill>
              </a:rPr>
              <a:pPr algn="r"/>
              <a:t>72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Text/Graphics Segmentation</a:t>
            </a:r>
          </a:p>
        </p:txBody>
      </p:sp>
      <p:sp>
        <p:nvSpPr>
          <p:cNvPr id="101380" name="Rectangle 3"/>
          <p:cNvSpPr>
            <a:spLocks noChangeArrowheads="1"/>
          </p:cNvSpPr>
          <p:nvPr/>
        </p:nvSpPr>
        <p:spPr bwMode="auto">
          <a:xfrm>
            <a:off x="381000" y="20621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>
                <a:solidFill>
                  <a:srgbClr val="003366"/>
                </a:solidFill>
                <a:ea typeface="宋体" pitchFamily="2" charset="-122"/>
              </a:rPr>
              <a:t>Word Extraction using RLSA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>
              <a:solidFill>
                <a:srgbClr val="003366"/>
              </a:solidFill>
              <a:ea typeface="宋体" pitchFamily="2" charset="-122"/>
            </a:endParaRP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endParaRPr lang="en-US" altLang="zh-CN" sz="2400">
              <a:solidFill>
                <a:srgbClr val="003366"/>
              </a:solidFill>
              <a:ea typeface="宋体" pitchFamily="2" charset="-122"/>
            </a:endParaRPr>
          </a:p>
        </p:txBody>
      </p:sp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971800"/>
            <a:ext cx="86741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2" name="AutoShape 6"/>
          <p:cNvSpPr>
            <a:spLocks/>
          </p:cNvSpPr>
          <p:nvPr/>
        </p:nvSpPr>
        <p:spPr bwMode="auto">
          <a:xfrm rot="-5400000">
            <a:off x="5024438" y="3467100"/>
            <a:ext cx="76200" cy="457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138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4119563"/>
            <a:ext cx="8539162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C0F17FF-298E-4BEB-AD16-8A16C860E2E7}" type="slidenum">
              <a:rPr lang="en-US" sz="1400">
                <a:solidFill>
                  <a:schemeClr val="folHlink"/>
                </a:solidFill>
              </a:rPr>
              <a:pPr algn="r"/>
              <a:t>73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Text/Graphics Segmentation</a:t>
            </a:r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05000"/>
            <a:ext cx="2443163" cy="404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5600" y="2039938"/>
            <a:ext cx="60960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71775" y="4114800"/>
            <a:ext cx="6248400" cy="188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3" name="Oval 7"/>
          <p:cNvSpPr>
            <a:spLocks noChangeArrowheads="1"/>
          </p:cNvSpPr>
          <p:nvPr/>
        </p:nvSpPr>
        <p:spPr bwMode="auto">
          <a:xfrm>
            <a:off x="5472113" y="2057400"/>
            <a:ext cx="228600" cy="1828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264" name="Oval 8"/>
          <p:cNvSpPr>
            <a:spLocks noChangeArrowheads="1"/>
          </p:cNvSpPr>
          <p:nvPr/>
        </p:nvSpPr>
        <p:spPr bwMode="auto">
          <a:xfrm>
            <a:off x="5453063" y="4052888"/>
            <a:ext cx="228600" cy="1828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150D76F-E7C8-40EB-9340-7AF5A29B2759}" type="slidenum">
              <a:rPr lang="en-US" sz="1400">
                <a:solidFill>
                  <a:schemeClr val="folHlink"/>
                </a:solidFill>
              </a:rPr>
              <a:pPr algn="r"/>
              <a:t>74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7283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2819400"/>
            <a:ext cx="7729538" cy="1524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4000" smtClean="0">
                <a:solidFill>
                  <a:schemeClr val="tx2"/>
                </a:solidFill>
                <a:ea typeface="宋体" pitchFamily="2" charset="-122"/>
              </a:rPr>
              <a:t>Line/Word Extraction</a:t>
            </a:r>
          </a:p>
          <a:p>
            <a:pPr lvl="1" eaLnBrk="1" hangingPunct="1"/>
            <a:endParaRPr lang="en-US" altLang="zh-CN" sz="4000" smtClean="0">
              <a:solidFill>
                <a:srgbClr val="663300"/>
              </a:solidFill>
              <a:ea typeface="宋体" pitchFamily="2" charset="-122"/>
            </a:endParaRPr>
          </a:p>
          <a:p>
            <a:pPr eaLnBrk="1" hangingPunct="1"/>
            <a:endParaRPr lang="en-US" altLang="zh-CN" sz="4000" smtClean="0">
              <a:solidFill>
                <a:schemeClr val="tx2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47C3F7F-4934-4D88-A897-8059627375AF}" type="slidenum">
              <a:rPr lang="en-US" sz="1400">
                <a:solidFill>
                  <a:schemeClr val="folHlink"/>
                </a:solidFill>
              </a:rPr>
              <a:pPr algn="r"/>
              <a:t>75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Line and Word Extraction</a:t>
            </a: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667000"/>
            <a:ext cx="730726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5754688" y="5181600"/>
            <a:ext cx="22463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Horizontal Projection Profile</a:t>
            </a: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1984375" y="5562600"/>
            <a:ext cx="2892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Vertical Projection Profile of first line</a:t>
            </a:r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1066800" y="4876800"/>
            <a:ext cx="7391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5486400" y="2438400"/>
            <a:ext cx="2971800" cy="3657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13" name="Rectangle 3"/>
          <p:cNvSpPr>
            <a:spLocks noChangeArrowheads="1"/>
          </p:cNvSpPr>
          <p:nvPr/>
        </p:nvSpPr>
        <p:spPr bwMode="auto">
          <a:xfrm>
            <a:off x="381000" y="2062163"/>
            <a:ext cx="3276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>
                <a:solidFill>
                  <a:srgbClr val="003366"/>
                </a:solidFill>
                <a:ea typeface="宋体" pitchFamily="2" charset="-122"/>
              </a:rPr>
              <a:t>Line Extraction?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>
              <a:solidFill>
                <a:srgbClr val="003366"/>
              </a:solidFill>
              <a:ea typeface="宋体" pitchFamily="2" charset="-122"/>
            </a:endParaRP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endParaRPr lang="en-US" altLang="zh-CN" sz="2400">
              <a:solidFill>
                <a:srgbClr val="003366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031CD99-33EF-40FF-B822-D3075A2C3987}" type="slidenum">
              <a:rPr lang="en-US" sz="1400">
                <a:solidFill>
                  <a:schemeClr val="folHlink"/>
                </a:solidFill>
              </a:rPr>
              <a:pPr algn="r"/>
              <a:t>76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Line and Word Extraction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667000"/>
            <a:ext cx="730726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5754688" y="5181600"/>
            <a:ext cx="22463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Horizontal Projection Profile</a:t>
            </a:r>
          </a:p>
        </p:txBody>
      </p:sp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1984375" y="5562600"/>
            <a:ext cx="2892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Vertical Projection Profile of first line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838200" y="4876800"/>
            <a:ext cx="4724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6" name="Rectangle 3"/>
          <p:cNvSpPr>
            <a:spLocks noChangeArrowheads="1"/>
          </p:cNvSpPr>
          <p:nvPr/>
        </p:nvSpPr>
        <p:spPr bwMode="auto">
          <a:xfrm>
            <a:off x="381000" y="2062163"/>
            <a:ext cx="3276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>
                <a:solidFill>
                  <a:srgbClr val="003366"/>
                </a:solidFill>
                <a:ea typeface="宋体" pitchFamily="2" charset="-122"/>
              </a:rPr>
              <a:t>Line Extraction?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>
              <a:solidFill>
                <a:srgbClr val="003366"/>
              </a:solidFill>
              <a:ea typeface="宋体" pitchFamily="2" charset="-122"/>
            </a:endParaRP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endParaRPr lang="en-US" altLang="zh-CN" sz="2400">
              <a:solidFill>
                <a:srgbClr val="003366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Espace réservé du numéro de diapositive 5"/>
          <p:cNvSpPr txBox="1">
            <a:spLocks noGrp="1"/>
          </p:cNvSpPr>
          <p:nvPr/>
        </p:nvSpPr>
        <p:spPr bwMode="auto">
          <a:xfrm>
            <a:off x="6589713" y="62245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54C7983-F00A-432E-BFD3-4755926F3A31}" type="slidenum">
              <a:rPr lang="en-US" sz="1400">
                <a:solidFill>
                  <a:schemeClr val="folHlink"/>
                </a:solidFill>
              </a:rPr>
              <a:pPr algn="r"/>
              <a:t>77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Line and Word Extraction</a:t>
            </a:r>
          </a:p>
        </p:txBody>
      </p:sp>
      <p:sp>
        <p:nvSpPr>
          <p:cNvPr id="100356" name="Rectangle 3"/>
          <p:cNvSpPr>
            <a:spLocks noChangeArrowheads="1"/>
          </p:cNvSpPr>
          <p:nvPr/>
        </p:nvSpPr>
        <p:spPr bwMode="auto">
          <a:xfrm>
            <a:off x="381000" y="2062163"/>
            <a:ext cx="3276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>
                <a:solidFill>
                  <a:srgbClr val="003366"/>
                </a:solidFill>
                <a:ea typeface="宋体" pitchFamily="2" charset="-122"/>
              </a:rPr>
              <a:t>Projection Profiles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>
              <a:solidFill>
                <a:srgbClr val="003366"/>
              </a:solidFill>
              <a:ea typeface="宋体" pitchFamily="2" charset="-122"/>
            </a:endParaRP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endParaRPr lang="en-US" altLang="zh-CN" sz="2400">
              <a:solidFill>
                <a:srgbClr val="003366"/>
              </a:solidFill>
              <a:ea typeface="宋体" pitchFamily="2" charset="-122"/>
            </a:endParaRPr>
          </a:p>
        </p:txBody>
      </p:sp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667000"/>
            <a:ext cx="730726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5754688" y="5181600"/>
            <a:ext cx="22463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Horizontal Projection Profile</a:t>
            </a:r>
          </a:p>
        </p:txBody>
      </p:sp>
      <p:sp>
        <p:nvSpPr>
          <p:cNvPr id="100359" name="Text Box 7"/>
          <p:cNvSpPr txBox="1">
            <a:spLocks noChangeArrowheads="1"/>
          </p:cNvSpPr>
          <p:nvPr/>
        </p:nvSpPr>
        <p:spPr bwMode="auto">
          <a:xfrm>
            <a:off x="1984375" y="5562600"/>
            <a:ext cx="2892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Vertical Projection Profile of first 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4FD1286-9BE8-425C-9AE1-5DAC9F6EE007}" type="slidenum">
              <a:rPr lang="en-US" sz="1400">
                <a:solidFill>
                  <a:schemeClr val="folHlink"/>
                </a:solidFill>
              </a:rPr>
              <a:pPr algn="r"/>
              <a:t>78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457200" y="1892300"/>
            <a:ext cx="8229600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 dirty="0">
                <a:latin typeface="Arial" charset="0"/>
                <a:cs typeface="Arial" charset="0"/>
              </a:rPr>
              <a:t>A tool for shape detection or for the detection of a </a:t>
            </a:r>
            <a:r>
              <a:rPr lang="en-US" sz="2000" i="1" dirty="0">
                <a:solidFill>
                  <a:schemeClr val="folHlink"/>
                </a:solidFill>
                <a:latin typeface="Arial" charset="0"/>
                <a:cs typeface="Arial" charset="0"/>
              </a:rPr>
              <a:t>disjoint region</a:t>
            </a:r>
            <a:r>
              <a:rPr lang="en-US" sz="2000" dirty="0">
                <a:latin typeface="Arial" charset="0"/>
                <a:cs typeface="Arial" charset="0"/>
              </a:rPr>
              <a:t> in an image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 dirty="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 dirty="0">
                <a:latin typeface="Arial" charset="0"/>
                <a:cs typeface="Arial" charset="0"/>
              </a:rPr>
              <a:t>Idea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 dirty="0">
                <a:latin typeface="Arial" charset="0"/>
                <a:cs typeface="Arial" charset="0"/>
              </a:rPr>
              <a:t>Suppose we have a binary image that contains certain shapes (circles, squares, lines, etc,….) called image A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 dirty="0"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 dirty="0">
                <a:latin typeface="Arial" charset="0"/>
                <a:cs typeface="Arial" charset="0"/>
              </a:rPr>
              <a:t>We use another image or matrix to search image A for a particular pattern of bits. We will call this pattern </a:t>
            </a:r>
            <a:r>
              <a:rPr lang="en-US" sz="2000" dirty="0">
                <a:solidFill>
                  <a:schemeClr val="folHlink"/>
                </a:solidFill>
                <a:latin typeface="Arial" charset="0"/>
                <a:cs typeface="Arial" charset="0"/>
              </a:rPr>
              <a:t>“shape B”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 dirty="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 dirty="0">
                <a:latin typeface="Arial" charset="0"/>
                <a:cs typeface="Arial" charset="0"/>
              </a:rPr>
              <a:t>We then search image A for shape B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000" dirty="0"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 dirty="0">
                <a:latin typeface="Arial" charset="0"/>
                <a:cs typeface="Arial" charset="0"/>
              </a:rPr>
              <a:t>Whenever there is a </a:t>
            </a:r>
            <a:r>
              <a:rPr lang="en-US" sz="2000" dirty="0" smtClean="0">
                <a:latin typeface="Arial" charset="0"/>
                <a:cs typeface="Arial" charset="0"/>
              </a:rPr>
              <a:t>‘fit</a:t>
            </a:r>
            <a:r>
              <a:rPr lang="en-US" sz="2000" dirty="0">
                <a:latin typeface="Arial" charset="0"/>
                <a:cs typeface="Arial" charset="0"/>
              </a:rPr>
              <a:t>’, we indicate where the center of shape B was on image 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E11C818-7AE2-486D-8CBA-82365A181925}" type="slidenum">
              <a:rPr lang="en-US" sz="1400">
                <a:solidFill>
                  <a:schemeClr val="folHlink"/>
                </a:solidFill>
              </a:rPr>
              <a:pPr algn="r"/>
              <a:t>79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457200" y="1892300"/>
            <a:ext cx="8229600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 dirty="0">
                <a:solidFill>
                  <a:srgbClr val="DDDDDD"/>
                </a:solidFill>
                <a:latin typeface="Arial" charset="0"/>
                <a:cs typeface="Arial" charset="0"/>
              </a:rPr>
              <a:t>A tool for shape detection or for the detection of a </a:t>
            </a:r>
            <a:r>
              <a:rPr lang="en-US" sz="2000" i="1" dirty="0">
                <a:solidFill>
                  <a:srgbClr val="DDDDDD"/>
                </a:solidFill>
                <a:latin typeface="Arial" charset="0"/>
                <a:cs typeface="Arial" charset="0"/>
              </a:rPr>
              <a:t>disjoint region</a:t>
            </a:r>
            <a:r>
              <a:rPr lang="en-US" sz="2000" dirty="0">
                <a:solidFill>
                  <a:srgbClr val="DDDDDD"/>
                </a:solidFill>
                <a:latin typeface="Arial" charset="0"/>
                <a:cs typeface="Arial" charset="0"/>
              </a:rPr>
              <a:t> in an image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 dirty="0">
              <a:solidFill>
                <a:srgbClr val="DDDDDD"/>
              </a:solidFill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 dirty="0">
                <a:solidFill>
                  <a:srgbClr val="DDDDDD"/>
                </a:solidFill>
                <a:latin typeface="Arial" charset="0"/>
                <a:cs typeface="Arial" charset="0"/>
              </a:rPr>
              <a:t>Idea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 dirty="0">
                <a:solidFill>
                  <a:srgbClr val="DDDDDD"/>
                </a:solidFill>
                <a:latin typeface="Arial" charset="0"/>
                <a:cs typeface="Arial" charset="0"/>
              </a:rPr>
              <a:t>Suppose we have a binary image that contains certain shapes (circles, squares, lines, etc,….) called image A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 dirty="0">
              <a:solidFill>
                <a:srgbClr val="DDDDDD"/>
              </a:solidFill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 dirty="0">
                <a:solidFill>
                  <a:srgbClr val="DDDDDD"/>
                </a:solidFill>
                <a:latin typeface="Arial" charset="0"/>
                <a:cs typeface="Arial" charset="0"/>
              </a:rPr>
              <a:t>We use another image or matrix to search image A for a particular pattern of bits. We will call this pattern “shape B”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 dirty="0">
              <a:solidFill>
                <a:srgbClr val="DDDDDD"/>
              </a:solidFill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 dirty="0">
                <a:solidFill>
                  <a:srgbClr val="DDDDDD"/>
                </a:solidFill>
                <a:latin typeface="Arial" charset="0"/>
                <a:cs typeface="Arial" charset="0"/>
              </a:rPr>
              <a:t>We then search image A for shape B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000" dirty="0">
              <a:latin typeface="Arial" charset="0"/>
              <a:cs typeface="Arial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 dirty="0">
                <a:latin typeface="Arial" charset="0"/>
                <a:cs typeface="Arial" charset="0"/>
              </a:rPr>
              <a:t>Whenever there is a </a:t>
            </a:r>
            <a:r>
              <a:rPr lang="en-US" sz="2000" dirty="0" smtClean="0">
                <a:latin typeface="Arial" charset="0"/>
                <a:cs typeface="Arial" charset="0"/>
              </a:rPr>
              <a:t>‘fit</a:t>
            </a:r>
            <a:r>
              <a:rPr lang="en-US" sz="2000" dirty="0">
                <a:latin typeface="Arial" charset="0"/>
                <a:cs typeface="Arial" charset="0"/>
              </a:rPr>
              <a:t>’, we indicate where the center of shape B was on image A.</a:t>
            </a: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1676400" y="3048000"/>
            <a:ext cx="7010400" cy="13731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Watch out: 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We actually look for ‘</a:t>
            </a:r>
            <a:r>
              <a:rPr lang="en-US" i="1">
                <a:solidFill>
                  <a:srgbClr val="FF0000"/>
                </a:solidFill>
                <a:latin typeface="Arial" charset="0"/>
                <a:cs typeface="Arial" charset="0"/>
              </a:rPr>
              <a:t>fits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’ but we will be calling them ‘</a:t>
            </a:r>
            <a:r>
              <a:rPr lang="en-US" i="1">
                <a:solidFill>
                  <a:srgbClr val="FF0000"/>
                </a:solidFill>
                <a:latin typeface="Arial" charset="0"/>
                <a:cs typeface="Arial" charset="0"/>
              </a:rPr>
              <a:t>hits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’ when talking about hit-or-miss transform</a:t>
            </a:r>
          </a:p>
        </p:txBody>
      </p:sp>
      <p:sp>
        <p:nvSpPr>
          <p:cNvPr id="103430" name="Line 6"/>
          <p:cNvSpPr>
            <a:spLocks noChangeShapeType="1"/>
          </p:cNvSpPr>
          <p:nvPr/>
        </p:nvSpPr>
        <p:spPr bwMode="auto">
          <a:xfrm flipH="1">
            <a:off x="3822700" y="4419600"/>
            <a:ext cx="128270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B2DAADF-F5A5-4A33-95DC-4F7E741FF28D}" type="slidenum">
              <a:rPr lang="en-US" sz="1400">
                <a:solidFill>
                  <a:schemeClr val="folHlink"/>
                </a:solidFill>
              </a:rPr>
              <a:pPr algn="r"/>
              <a:t>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Set Theory</a:t>
            </a:r>
          </a:p>
        </p:txBody>
      </p:sp>
      <p:sp>
        <p:nvSpPr>
          <p:cNvPr id="4103" name="Rectangle 4"/>
          <p:cNvSpPr>
            <a:spLocks noChangeArrowheads="1"/>
          </p:cNvSpPr>
          <p:nvPr/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Subset:</a:t>
            </a:r>
            <a:r>
              <a:rPr lang="en-US" sz="2400">
                <a:latin typeface="Arial" charset="0"/>
                <a:cs typeface="Arial" charset="0"/>
              </a:rPr>
              <a:t> if every element of A is also an element of another set B, the A is said to be a subset of B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Union:</a:t>
            </a:r>
            <a:r>
              <a:rPr lang="en-US" sz="2400">
                <a:latin typeface="Arial" charset="0"/>
                <a:cs typeface="Arial" charset="0"/>
              </a:rPr>
              <a:t> The set of all elements belonging either to A, B or both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Intersection:</a:t>
            </a:r>
            <a:r>
              <a:rPr lang="en-US" sz="2400">
                <a:latin typeface="Arial" charset="0"/>
                <a:cs typeface="Arial" charset="0"/>
              </a:rPr>
              <a:t> The set of all elements belonging to both A and B</a:t>
            </a:r>
          </a:p>
          <a:p>
            <a:pPr marL="342900" indent="-342900" eaLnBrk="0" hangingPunct="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/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/>
        </p:nvGraphicFramePr>
        <p:xfrm>
          <a:off x="4038600" y="2743200"/>
          <a:ext cx="9715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4" imgW="431640" imgH="190440" progId="">
                  <p:embed/>
                </p:oleObj>
              </mc:Choice>
              <mc:Fallback>
                <p:oleObj name="Equation" r:id="rId4" imgW="431640" imgH="190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743200"/>
                        <a:ext cx="971550" cy="5429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6"/>
          <p:cNvGraphicFramePr>
            <a:graphicFrameLocks noChangeAspect="1"/>
          </p:cNvGraphicFramePr>
          <p:nvPr/>
        </p:nvGraphicFramePr>
        <p:xfrm>
          <a:off x="3581400" y="4191000"/>
          <a:ext cx="16557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6" imgW="660240" imgH="190440" progId="">
                  <p:embed/>
                </p:oleObj>
              </mc:Choice>
              <mc:Fallback>
                <p:oleObj name="Equation" r:id="rId6" imgW="660240" imgH="1904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191000"/>
                        <a:ext cx="1655763" cy="4778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7"/>
          <p:cNvGraphicFramePr>
            <a:graphicFrameLocks noChangeAspect="1"/>
          </p:cNvGraphicFramePr>
          <p:nvPr/>
        </p:nvGraphicFramePr>
        <p:xfrm>
          <a:off x="3657600" y="5638800"/>
          <a:ext cx="19002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8" imgW="672840" imgH="190440" progId="">
                  <p:embed/>
                </p:oleObj>
              </mc:Choice>
              <mc:Fallback>
                <p:oleObj name="Equation" r:id="rId8" imgW="672840" imgH="19044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638800"/>
                        <a:ext cx="1900238" cy="5381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A28F0A4-759B-4C77-9F1E-CB334640BA2F}" type="slidenum">
              <a:rPr lang="en-US" sz="1400">
                <a:solidFill>
                  <a:schemeClr val="folHlink"/>
                </a:solidFill>
              </a:rPr>
              <a:pPr algn="r"/>
              <a:t>80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104452" name="Rectangle 6"/>
          <p:cNvSpPr>
            <a:spLocks noChangeArrowheads="1"/>
          </p:cNvSpPr>
          <p:nvPr/>
        </p:nvSpPr>
        <p:spPr bwMode="auto">
          <a:xfrm>
            <a:off x="457200" y="1905000"/>
            <a:ext cx="822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Structuring Element</a:t>
            </a:r>
            <a:endParaRPr lang="en-US" sz="2400">
              <a:latin typeface="Arial" charset="0"/>
              <a:cs typeface="Arial" charset="0"/>
            </a:endParaRPr>
          </a:p>
        </p:txBody>
      </p:sp>
      <p:sp>
        <p:nvSpPr>
          <p:cNvPr id="104453" name="Text Box 8"/>
          <p:cNvSpPr txBox="1">
            <a:spLocks noChangeArrowheads="1"/>
          </p:cNvSpPr>
          <p:nvPr/>
        </p:nvSpPr>
        <p:spPr bwMode="auto">
          <a:xfrm>
            <a:off x="1828800" y="2514600"/>
            <a:ext cx="5867400" cy="7112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So far we have considered the SEs where 0s are treated as Don’t Cares i.e. we focus on the 1s only</a:t>
            </a:r>
          </a:p>
        </p:txBody>
      </p:sp>
      <p:graphicFrame>
        <p:nvGraphicFramePr>
          <p:cNvPr id="213103" name="Group 111"/>
          <p:cNvGraphicFramePr>
            <a:graphicFrameLocks noGrp="1"/>
          </p:cNvGraphicFramePr>
          <p:nvPr/>
        </p:nvGraphicFramePr>
        <p:xfrm>
          <a:off x="5562600" y="3657600"/>
          <a:ext cx="1989138" cy="1827213"/>
        </p:xfrm>
        <a:graphic>
          <a:graphicData uri="http://schemas.openxmlformats.org/drawingml/2006/table">
            <a:tbl>
              <a:tblPr/>
              <a:tblGrid>
                <a:gridCol w="663575"/>
                <a:gridCol w="661988"/>
                <a:gridCol w="663575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Group 111"/>
          <p:cNvGraphicFramePr>
            <a:graphicFrameLocks noGrp="1"/>
          </p:cNvGraphicFramePr>
          <p:nvPr/>
        </p:nvGraphicFramePr>
        <p:xfrm>
          <a:off x="1905000" y="3657600"/>
          <a:ext cx="1989138" cy="1827213"/>
        </p:xfrm>
        <a:graphic>
          <a:graphicData uri="http://schemas.openxmlformats.org/drawingml/2006/table">
            <a:tbl>
              <a:tblPr/>
              <a:tblGrid>
                <a:gridCol w="663575"/>
                <a:gridCol w="661988"/>
                <a:gridCol w="663575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4490" name="AutoShape 46"/>
          <p:cNvSpPr>
            <a:spLocks noChangeArrowheads="1"/>
          </p:cNvSpPr>
          <p:nvPr/>
        </p:nvSpPr>
        <p:spPr bwMode="auto">
          <a:xfrm>
            <a:off x="4275138" y="4343400"/>
            <a:ext cx="976312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5EE04D-3660-4C7F-9F04-39EF70152549}" type="slidenum">
              <a:rPr lang="en-US" sz="1400">
                <a:solidFill>
                  <a:schemeClr val="folHlink"/>
                </a:solidFill>
              </a:rPr>
              <a:pPr algn="r"/>
              <a:t>81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35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23560" name="Rectangle 4"/>
          <p:cNvSpPr>
            <a:spLocks noChangeArrowheads="1"/>
          </p:cNvSpPr>
          <p:nvPr/>
        </p:nvSpPr>
        <p:spPr bwMode="auto">
          <a:xfrm>
            <a:off x="457200" y="1905000"/>
            <a:ext cx="822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Extended Structuring Element</a:t>
            </a:r>
            <a:endParaRPr lang="en-US" sz="2400">
              <a:latin typeface="Arial" charset="0"/>
              <a:cs typeface="Arial" charset="0"/>
            </a:endParaRPr>
          </a:p>
        </p:txBody>
      </p:sp>
      <p:sp>
        <p:nvSpPr>
          <p:cNvPr id="23561" name="Text Box 5"/>
          <p:cNvSpPr txBox="1">
            <a:spLocks noChangeArrowheads="1"/>
          </p:cNvSpPr>
          <p:nvPr/>
        </p:nvSpPr>
        <p:spPr bwMode="auto">
          <a:xfrm>
            <a:off x="1371600" y="2514600"/>
            <a:ext cx="6019800" cy="10763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" charset="0"/>
                <a:cs typeface="Arial" charset="0"/>
              </a:rPr>
              <a:t>Now we will distinguish between the 0s and the Don’t cares</a:t>
            </a:r>
          </a:p>
        </p:txBody>
      </p:sp>
      <p:graphicFrame>
        <p:nvGraphicFramePr>
          <p:cNvPr id="1078341" name="Group 69"/>
          <p:cNvGraphicFramePr>
            <a:graphicFrameLocks noGrp="1"/>
          </p:cNvGraphicFramePr>
          <p:nvPr/>
        </p:nvGraphicFramePr>
        <p:xfrm>
          <a:off x="3649663" y="3811588"/>
          <a:ext cx="1989137" cy="1827213"/>
        </p:xfrm>
        <a:graphic>
          <a:graphicData uri="http://schemas.openxmlformats.org/drawingml/2006/table">
            <a:tbl>
              <a:tblPr/>
              <a:tblGrid>
                <a:gridCol w="663575"/>
                <a:gridCol w="661987"/>
                <a:gridCol w="663575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554" name="Object 64"/>
          <p:cNvGraphicFramePr>
            <a:graphicFrameLocks noChangeAspect="1"/>
          </p:cNvGraphicFramePr>
          <p:nvPr/>
        </p:nvGraphicFramePr>
        <p:xfrm>
          <a:off x="5097463" y="5106988"/>
          <a:ext cx="39846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Equation" r:id="rId4" imgW="114120" imgH="126720" progId="">
                  <p:embed/>
                </p:oleObj>
              </mc:Choice>
              <mc:Fallback>
                <p:oleObj name="Equation" r:id="rId4" imgW="114120" imgH="126720" progId="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3" y="5106988"/>
                        <a:ext cx="398462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66"/>
          <p:cNvGraphicFramePr>
            <a:graphicFrameLocks noChangeAspect="1"/>
          </p:cNvGraphicFramePr>
          <p:nvPr/>
        </p:nvGraphicFramePr>
        <p:xfrm>
          <a:off x="3802063" y="5106988"/>
          <a:ext cx="39846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Equation" r:id="rId6" imgW="114120" imgH="126720" progId="">
                  <p:embed/>
                </p:oleObj>
              </mc:Choice>
              <mc:Fallback>
                <p:oleObj name="Equation" r:id="rId6" imgW="114120" imgH="126720" progId="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063" y="5106988"/>
                        <a:ext cx="398462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67"/>
          <p:cNvGraphicFramePr>
            <a:graphicFrameLocks noChangeAspect="1"/>
          </p:cNvGraphicFramePr>
          <p:nvPr/>
        </p:nvGraphicFramePr>
        <p:xfrm>
          <a:off x="3802063" y="4497388"/>
          <a:ext cx="39846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Equation" r:id="rId8" imgW="114120" imgH="126720" progId="">
                  <p:embed/>
                </p:oleObj>
              </mc:Choice>
              <mc:Fallback>
                <p:oleObj name="Equation" r:id="rId8" imgW="114120" imgH="126720" progId="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063" y="4497388"/>
                        <a:ext cx="398462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68"/>
          <p:cNvGraphicFramePr>
            <a:graphicFrameLocks noChangeAspect="1"/>
          </p:cNvGraphicFramePr>
          <p:nvPr/>
        </p:nvGraphicFramePr>
        <p:xfrm>
          <a:off x="5105400" y="4497388"/>
          <a:ext cx="39846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Equation" r:id="rId9" imgW="114120" imgH="126720" progId="">
                  <p:embed/>
                </p:oleObj>
              </mc:Choice>
              <mc:Fallback>
                <p:oleObj name="Equation" r:id="rId9" imgW="114120" imgH="126720" progId="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497388"/>
                        <a:ext cx="398463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80" name="Text Box 70"/>
          <p:cNvSpPr txBox="1">
            <a:spLocks noChangeArrowheads="1"/>
          </p:cNvSpPr>
          <p:nvPr/>
        </p:nvSpPr>
        <p:spPr bwMode="auto">
          <a:xfrm>
            <a:off x="1350963" y="5775325"/>
            <a:ext cx="70310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E.g. For a ‘fit’ the 0s of SE should match with 0s of the underlying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12A900-2CBE-4402-9792-5D30C8783D48}" type="slidenum">
              <a:rPr lang="en-US" sz="1400">
                <a:solidFill>
                  <a:schemeClr val="folHlink"/>
                </a:solidFill>
              </a:rPr>
              <a:pPr algn="r"/>
              <a:t>82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45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24585" name="Rectangle 4"/>
          <p:cNvSpPr>
            <a:spLocks noChangeArrowheads="1"/>
          </p:cNvSpPr>
          <p:nvPr/>
        </p:nvSpPr>
        <p:spPr bwMode="auto">
          <a:xfrm>
            <a:off x="457200" y="1905000"/>
            <a:ext cx="563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Extended Structuring Element</a:t>
            </a:r>
            <a:r>
              <a:rPr lang="en-US" sz="2400">
                <a:latin typeface="Arial" charset="0"/>
                <a:cs typeface="Arial" charset="0"/>
              </a:rPr>
              <a:t>: </a:t>
            </a:r>
            <a:r>
              <a:rPr lang="en-US" sz="2000">
                <a:latin typeface="Arial" charset="0"/>
                <a:cs typeface="Arial" charset="0"/>
              </a:rPr>
              <a:t>Example</a:t>
            </a:r>
          </a:p>
        </p:txBody>
      </p:sp>
      <p:grpSp>
        <p:nvGrpSpPr>
          <p:cNvPr id="24586" name="Group 28"/>
          <p:cNvGrpSpPr>
            <a:grpSpLocks/>
          </p:cNvGrpSpPr>
          <p:nvPr/>
        </p:nvGrpSpPr>
        <p:grpSpPr bwMode="auto">
          <a:xfrm>
            <a:off x="6172200" y="3667125"/>
            <a:ext cx="990600" cy="838200"/>
            <a:chOff x="2395" y="2352"/>
            <a:chExt cx="1253" cy="1151"/>
          </a:xfrm>
        </p:grpSpPr>
        <p:sp>
          <p:nvSpPr>
            <p:cNvPr id="24653" name="Rectangle 6"/>
            <p:cNvSpPr>
              <a:spLocks noChangeArrowheads="1"/>
            </p:cNvSpPr>
            <p:nvPr/>
          </p:nvSpPr>
          <p:spPr bwMode="auto">
            <a:xfrm>
              <a:off x="2395" y="2352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4654" name="Rectangle 7"/>
            <p:cNvSpPr>
              <a:spLocks noChangeArrowheads="1"/>
            </p:cNvSpPr>
            <p:nvPr/>
          </p:nvSpPr>
          <p:spPr bwMode="auto">
            <a:xfrm>
              <a:off x="2813" y="2352"/>
              <a:ext cx="41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IE" sz="1600">
                  <a:solidFill>
                    <a:srgbClr val="000000"/>
                  </a:solidFill>
                </a:rPr>
                <a:t>1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4655" name="Rectangle 8"/>
            <p:cNvSpPr>
              <a:spLocks noChangeArrowheads="1"/>
            </p:cNvSpPr>
            <p:nvPr/>
          </p:nvSpPr>
          <p:spPr bwMode="auto">
            <a:xfrm>
              <a:off x="3230" y="2352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4656" name="Rectangle 9"/>
            <p:cNvSpPr>
              <a:spLocks noChangeArrowheads="1"/>
            </p:cNvSpPr>
            <p:nvPr/>
          </p:nvSpPr>
          <p:spPr bwMode="auto">
            <a:xfrm>
              <a:off x="2395" y="2736"/>
              <a:ext cx="418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657" name="Rectangle 10"/>
            <p:cNvSpPr>
              <a:spLocks noChangeArrowheads="1"/>
            </p:cNvSpPr>
            <p:nvPr/>
          </p:nvSpPr>
          <p:spPr bwMode="auto">
            <a:xfrm>
              <a:off x="2813" y="2736"/>
              <a:ext cx="417" cy="38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IE" sz="1600">
                  <a:solidFill>
                    <a:srgbClr val="000000"/>
                  </a:solidFill>
                </a:rPr>
                <a:t>0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4658" name="Rectangle 11"/>
            <p:cNvSpPr>
              <a:spLocks noChangeArrowheads="1"/>
            </p:cNvSpPr>
            <p:nvPr/>
          </p:nvSpPr>
          <p:spPr bwMode="auto">
            <a:xfrm>
              <a:off x="3230" y="2736"/>
              <a:ext cx="418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659" name="Rectangle 12"/>
            <p:cNvSpPr>
              <a:spLocks noChangeArrowheads="1"/>
            </p:cNvSpPr>
            <p:nvPr/>
          </p:nvSpPr>
          <p:spPr bwMode="auto">
            <a:xfrm>
              <a:off x="2395" y="3119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660" name="Rectangle 13"/>
            <p:cNvSpPr>
              <a:spLocks noChangeArrowheads="1"/>
            </p:cNvSpPr>
            <p:nvPr/>
          </p:nvSpPr>
          <p:spPr bwMode="auto">
            <a:xfrm>
              <a:off x="2813" y="3119"/>
              <a:ext cx="41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4661" name="Rectangle 14"/>
            <p:cNvSpPr>
              <a:spLocks noChangeArrowheads="1"/>
            </p:cNvSpPr>
            <p:nvPr/>
          </p:nvSpPr>
          <p:spPr bwMode="auto">
            <a:xfrm>
              <a:off x="3230" y="3119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662" name="Line 15"/>
            <p:cNvSpPr>
              <a:spLocks noChangeShapeType="1"/>
            </p:cNvSpPr>
            <p:nvPr/>
          </p:nvSpPr>
          <p:spPr bwMode="auto">
            <a:xfrm>
              <a:off x="2813" y="2352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Line 16"/>
            <p:cNvSpPr>
              <a:spLocks noChangeShapeType="1"/>
            </p:cNvSpPr>
            <p:nvPr/>
          </p:nvSpPr>
          <p:spPr bwMode="auto">
            <a:xfrm>
              <a:off x="3230" y="2352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4" name="Line 17"/>
            <p:cNvSpPr>
              <a:spLocks noChangeShapeType="1"/>
            </p:cNvSpPr>
            <p:nvPr/>
          </p:nvSpPr>
          <p:spPr bwMode="auto">
            <a:xfrm>
              <a:off x="2395" y="2736"/>
              <a:ext cx="12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5" name="Line 18"/>
            <p:cNvSpPr>
              <a:spLocks noChangeShapeType="1"/>
            </p:cNvSpPr>
            <p:nvPr/>
          </p:nvSpPr>
          <p:spPr bwMode="auto">
            <a:xfrm>
              <a:off x="2395" y="3119"/>
              <a:ext cx="12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6" name="Line 19"/>
            <p:cNvSpPr>
              <a:spLocks noChangeShapeType="1"/>
            </p:cNvSpPr>
            <p:nvPr/>
          </p:nvSpPr>
          <p:spPr bwMode="auto">
            <a:xfrm>
              <a:off x="2395" y="2352"/>
              <a:ext cx="0" cy="11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7" name="Line 20"/>
            <p:cNvSpPr>
              <a:spLocks noChangeShapeType="1"/>
            </p:cNvSpPr>
            <p:nvPr/>
          </p:nvSpPr>
          <p:spPr bwMode="auto">
            <a:xfrm>
              <a:off x="3648" y="2352"/>
              <a:ext cx="0" cy="11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8" name="Line 21"/>
            <p:cNvSpPr>
              <a:spLocks noChangeShapeType="1"/>
            </p:cNvSpPr>
            <p:nvPr/>
          </p:nvSpPr>
          <p:spPr bwMode="auto">
            <a:xfrm>
              <a:off x="2395" y="2352"/>
              <a:ext cx="12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9" name="Line 22"/>
            <p:cNvSpPr>
              <a:spLocks noChangeShapeType="1"/>
            </p:cNvSpPr>
            <p:nvPr/>
          </p:nvSpPr>
          <p:spPr bwMode="auto">
            <a:xfrm>
              <a:off x="2395" y="3503"/>
              <a:ext cx="12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4579" name="Object 23"/>
            <p:cNvGraphicFramePr>
              <a:graphicFrameLocks noChangeAspect="1"/>
            </p:cNvGraphicFramePr>
            <p:nvPr/>
          </p:nvGraphicFramePr>
          <p:xfrm>
            <a:off x="3307" y="3168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4" name="Equation" r:id="rId4" imgW="114120" imgH="126720" progId="">
                    <p:embed/>
                  </p:oleObj>
                </mc:Choice>
                <mc:Fallback>
                  <p:oleObj name="Equation" r:id="rId4" imgW="114120" imgH="126720" progId="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7" y="3168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0" name="Object 24"/>
            <p:cNvGraphicFramePr>
              <a:graphicFrameLocks noChangeAspect="1"/>
            </p:cNvGraphicFramePr>
            <p:nvPr/>
          </p:nvGraphicFramePr>
          <p:xfrm>
            <a:off x="2491" y="3168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5" name="Equation" r:id="rId6" imgW="114120" imgH="126720" progId="">
                    <p:embed/>
                  </p:oleObj>
                </mc:Choice>
                <mc:Fallback>
                  <p:oleObj name="Equation" r:id="rId6" imgW="114120" imgH="126720" progId="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" y="3168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1" name="Object 25"/>
            <p:cNvGraphicFramePr>
              <a:graphicFrameLocks noChangeAspect="1"/>
            </p:cNvGraphicFramePr>
            <p:nvPr/>
          </p:nvGraphicFramePr>
          <p:xfrm>
            <a:off x="2491" y="2784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6" name="Equation" r:id="rId8" imgW="114120" imgH="126720" progId="">
                    <p:embed/>
                  </p:oleObj>
                </mc:Choice>
                <mc:Fallback>
                  <p:oleObj name="Equation" r:id="rId8" imgW="114120" imgH="126720" progId="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" y="2784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2" name="Object 26"/>
            <p:cNvGraphicFramePr>
              <a:graphicFrameLocks noChangeAspect="1"/>
            </p:cNvGraphicFramePr>
            <p:nvPr/>
          </p:nvGraphicFramePr>
          <p:xfrm>
            <a:off x="3312" y="2784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7" name="Equation" r:id="rId9" imgW="114120" imgH="126720" progId="">
                    <p:embed/>
                  </p:oleObj>
                </mc:Choice>
                <mc:Fallback>
                  <p:oleObj name="Equation" r:id="rId9" imgW="114120" imgH="126720" progId="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784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64112" name="Group 176"/>
          <p:cNvGraphicFramePr>
            <a:graphicFrameLocks noGrp="1"/>
          </p:cNvGraphicFramePr>
          <p:nvPr/>
        </p:nvGraphicFramePr>
        <p:xfrm>
          <a:off x="1905000" y="2676525"/>
          <a:ext cx="3097213" cy="2743200"/>
        </p:xfrm>
        <a:graphic>
          <a:graphicData uri="http://schemas.openxmlformats.org/drawingml/2006/table">
            <a:tbl>
              <a:tblPr/>
              <a:tblGrid>
                <a:gridCol w="381000"/>
                <a:gridCol w="387350"/>
                <a:gridCol w="388938"/>
                <a:gridCol w="387350"/>
                <a:gridCol w="387350"/>
                <a:gridCol w="388937"/>
                <a:gridCol w="387350"/>
                <a:gridCol w="388938"/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652" name="Text Box 178"/>
          <p:cNvSpPr txBox="1">
            <a:spLocks noChangeArrowheads="1"/>
          </p:cNvSpPr>
          <p:nvPr/>
        </p:nvSpPr>
        <p:spPr bwMode="auto">
          <a:xfrm>
            <a:off x="1066800" y="5791200"/>
            <a:ext cx="7261225" cy="4064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Erosion Recap: Slide the SE on the image and look for the ‘fits’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410200" y="3886200"/>
          <a:ext cx="45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Equation" r:id="rId10" imgW="164880" imgH="177480" progId="Equation.3">
                  <p:embed/>
                </p:oleObj>
              </mc:Choice>
              <mc:Fallback>
                <p:oleObj name="Equation" r:id="rId10" imgW="164880" imgH="177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886200"/>
                        <a:ext cx="457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A37DA8C-B8B2-44E5-ACC6-AE7A9B874870}" type="slidenum">
              <a:rPr lang="en-US" sz="1400">
                <a:solidFill>
                  <a:schemeClr val="folHlink"/>
                </a:solidFill>
              </a:rPr>
              <a:pPr algn="r"/>
              <a:t>83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56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25609" name="Rectangle 4"/>
          <p:cNvSpPr>
            <a:spLocks noChangeArrowheads="1"/>
          </p:cNvSpPr>
          <p:nvPr/>
        </p:nvSpPr>
        <p:spPr bwMode="auto">
          <a:xfrm>
            <a:off x="457200" y="1905000"/>
            <a:ext cx="563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Extended Structuring Element</a:t>
            </a:r>
            <a:r>
              <a:rPr lang="en-US" sz="2400">
                <a:latin typeface="Arial" charset="0"/>
                <a:cs typeface="Arial" charset="0"/>
              </a:rPr>
              <a:t>: </a:t>
            </a:r>
            <a:r>
              <a:rPr lang="en-US" sz="2000">
                <a:latin typeface="Arial" charset="0"/>
                <a:cs typeface="Arial" charset="0"/>
              </a:rPr>
              <a:t>Example</a:t>
            </a:r>
          </a:p>
        </p:txBody>
      </p:sp>
      <p:grpSp>
        <p:nvGrpSpPr>
          <p:cNvPr id="25610" name="Group 5"/>
          <p:cNvGrpSpPr>
            <a:grpSpLocks/>
          </p:cNvGrpSpPr>
          <p:nvPr/>
        </p:nvGrpSpPr>
        <p:grpSpPr bwMode="auto">
          <a:xfrm>
            <a:off x="6172200" y="3667125"/>
            <a:ext cx="990600" cy="838200"/>
            <a:chOff x="2395" y="2352"/>
            <a:chExt cx="1253" cy="1151"/>
          </a:xfrm>
        </p:grpSpPr>
        <p:sp>
          <p:nvSpPr>
            <p:cNvPr id="25694" name="Rectangle 6"/>
            <p:cNvSpPr>
              <a:spLocks noChangeArrowheads="1"/>
            </p:cNvSpPr>
            <p:nvPr/>
          </p:nvSpPr>
          <p:spPr bwMode="auto">
            <a:xfrm>
              <a:off x="2395" y="2352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95" name="Rectangle 7"/>
            <p:cNvSpPr>
              <a:spLocks noChangeArrowheads="1"/>
            </p:cNvSpPr>
            <p:nvPr/>
          </p:nvSpPr>
          <p:spPr bwMode="auto">
            <a:xfrm>
              <a:off x="2813" y="2352"/>
              <a:ext cx="41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IE" sz="1600">
                  <a:solidFill>
                    <a:srgbClr val="000000"/>
                  </a:solidFill>
                </a:rPr>
                <a:t>1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5696" name="Rectangle 8"/>
            <p:cNvSpPr>
              <a:spLocks noChangeArrowheads="1"/>
            </p:cNvSpPr>
            <p:nvPr/>
          </p:nvSpPr>
          <p:spPr bwMode="auto">
            <a:xfrm>
              <a:off x="3230" y="2352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97" name="Rectangle 9"/>
            <p:cNvSpPr>
              <a:spLocks noChangeArrowheads="1"/>
            </p:cNvSpPr>
            <p:nvPr/>
          </p:nvSpPr>
          <p:spPr bwMode="auto">
            <a:xfrm>
              <a:off x="2395" y="2736"/>
              <a:ext cx="418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698" name="Rectangle 10"/>
            <p:cNvSpPr>
              <a:spLocks noChangeArrowheads="1"/>
            </p:cNvSpPr>
            <p:nvPr/>
          </p:nvSpPr>
          <p:spPr bwMode="auto">
            <a:xfrm>
              <a:off x="2813" y="2736"/>
              <a:ext cx="417" cy="38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IE" sz="1600">
                  <a:solidFill>
                    <a:srgbClr val="000000"/>
                  </a:solidFill>
                </a:rPr>
                <a:t>0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5699" name="Rectangle 11"/>
            <p:cNvSpPr>
              <a:spLocks noChangeArrowheads="1"/>
            </p:cNvSpPr>
            <p:nvPr/>
          </p:nvSpPr>
          <p:spPr bwMode="auto">
            <a:xfrm>
              <a:off x="3230" y="2736"/>
              <a:ext cx="418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700" name="Rectangle 12"/>
            <p:cNvSpPr>
              <a:spLocks noChangeArrowheads="1"/>
            </p:cNvSpPr>
            <p:nvPr/>
          </p:nvSpPr>
          <p:spPr bwMode="auto">
            <a:xfrm>
              <a:off x="2395" y="3119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701" name="Rectangle 13"/>
            <p:cNvSpPr>
              <a:spLocks noChangeArrowheads="1"/>
            </p:cNvSpPr>
            <p:nvPr/>
          </p:nvSpPr>
          <p:spPr bwMode="auto">
            <a:xfrm>
              <a:off x="2813" y="3119"/>
              <a:ext cx="41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5702" name="Rectangle 14"/>
            <p:cNvSpPr>
              <a:spLocks noChangeArrowheads="1"/>
            </p:cNvSpPr>
            <p:nvPr/>
          </p:nvSpPr>
          <p:spPr bwMode="auto">
            <a:xfrm>
              <a:off x="3230" y="3119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703" name="Line 15"/>
            <p:cNvSpPr>
              <a:spLocks noChangeShapeType="1"/>
            </p:cNvSpPr>
            <p:nvPr/>
          </p:nvSpPr>
          <p:spPr bwMode="auto">
            <a:xfrm>
              <a:off x="2813" y="2352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04" name="Line 16"/>
            <p:cNvSpPr>
              <a:spLocks noChangeShapeType="1"/>
            </p:cNvSpPr>
            <p:nvPr/>
          </p:nvSpPr>
          <p:spPr bwMode="auto">
            <a:xfrm>
              <a:off x="3230" y="2352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05" name="Line 17"/>
            <p:cNvSpPr>
              <a:spLocks noChangeShapeType="1"/>
            </p:cNvSpPr>
            <p:nvPr/>
          </p:nvSpPr>
          <p:spPr bwMode="auto">
            <a:xfrm>
              <a:off x="2395" y="2736"/>
              <a:ext cx="12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06" name="Line 18"/>
            <p:cNvSpPr>
              <a:spLocks noChangeShapeType="1"/>
            </p:cNvSpPr>
            <p:nvPr/>
          </p:nvSpPr>
          <p:spPr bwMode="auto">
            <a:xfrm>
              <a:off x="2395" y="3119"/>
              <a:ext cx="12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07" name="Line 19"/>
            <p:cNvSpPr>
              <a:spLocks noChangeShapeType="1"/>
            </p:cNvSpPr>
            <p:nvPr/>
          </p:nvSpPr>
          <p:spPr bwMode="auto">
            <a:xfrm>
              <a:off x="2395" y="2352"/>
              <a:ext cx="0" cy="11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08" name="Line 20"/>
            <p:cNvSpPr>
              <a:spLocks noChangeShapeType="1"/>
            </p:cNvSpPr>
            <p:nvPr/>
          </p:nvSpPr>
          <p:spPr bwMode="auto">
            <a:xfrm>
              <a:off x="3648" y="2352"/>
              <a:ext cx="0" cy="11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09" name="Line 21"/>
            <p:cNvSpPr>
              <a:spLocks noChangeShapeType="1"/>
            </p:cNvSpPr>
            <p:nvPr/>
          </p:nvSpPr>
          <p:spPr bwMode="auto">
            <a:xfrm>
              <a:off x="2395" y="2352"/>
              <a:ext cx="12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10" name="Line 22"/>
            <p:cNvSpPr>
              <a:spLocks noChangeShapeType="1"/>
            </p:cNvSpPr>
            <p:nvPr/>
          </p:nvSpPr>
          <p:spPr bwMode="auto">
            <a:xfrm>
              <a:off x="2395" y="3503"/>
              <a:ext cx="12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5603" name="Object 23"/>
            <p:cNvGraphicFramePr>
              <a:graphicFrameLocks noChangeAspect="1"/>
            </p:cNvGraphicFramePr>
            <p:nvPr/>
          </p:nvGraphicFramePr>
          <p:xfrm>
            <a:off x="3307" y="3168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8" name="Equation" r:id="rId4" imgW="114120" imgH="126720" progId="">
                    <p:embed/>
                  </p:oleObj>
                </mc:Choice>
                <mc:Fallback>
                  <p:oleObj name="Equation" r:id="rId4" imgW="114120" imgH="126720" progId="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7" y="3168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4" name="Object 24"/>
            <p:cNvGraphicFramePr>
              <a:graphicFrameLocks noChangeAspect="1"/>
            </p:cNvGraphicFramePr>
            <p:nvPr/>
          </p:nvGraphicFramePr>
          <p:xfrm>
            <a:off x="2491" y="3168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9" name="Equation" r:id="rId6" imgW="114120" imgH="126720" progId="">
                    <p:embed/>
                  </p:oleObj>
                </mc:Choice>
                <mc:Fallback>
                  <p:oleObj name="Equation" r:id="rId6" imgW="114120" imgH="126720" progId="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" y="3168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5" name="Object 25"/>
            <p:cNvGraphicFramePr>
              <a:graphicFrameLocks noChangeAspect="1"/>
            </p:cNvGraphicFramePr>
            <p:nvPr/>
          </p:nvGraphicFramePr>
          <p:xfrm>
            <a:off x="2491" y="2784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0" name="Equation" r:id="rId8" imgW="114120" imgH="126720" progId="">
                    <p:embed/>
                  </p:oleObj>
                </mc:Choice>
                <mc:Fallback>
                  <p:oleObj name="Equation" r:id="rId8" imgW="114120" imgH="126720" progId="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" y="2784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6" name="Object 26"/>
            <p:cNvGraphicFramePr>
              <a:graphicFrameLocks noChangeAspect="1"/>
            </p:cNvGraphicFramePr>
            <p:nvPr/>
          </p:nvGraphicFramePr>
          <p:xfrm>
            <a:off x="3312" y="2784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1" name="Equation" r:id="rId9" imgW="114120" imgH="126720" progId="">
                    <p:embed/>
                  </p:oleObj>
                </mc:Choice>
                <mc:Fallback>
                  <p:oleObj name="Equation" r:id="rId9" imgW="114120" imgH="126720" progId="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784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80464" name="Group 144"/>
          <p:cNvGraphicFramePr>
            <a:graphicFrameLocks noGrp="1"/>
          </p:cNvGraphicFramePr>
          <p:nvPr/>
        </p:nvGraphicFramePr>
        <p:xfrm>
          <a:off x="1905000" y="2676525"/>
          <a:ext cx="3097213" cy="2743200"/>
        </p:xfrm>
        <a:graphic>
          <a:graphicData uri="http://schemas.openxmlformats.org/drawingml/2006/table">
            <a:tbl>
              <a:tblPr/>
              <a:tblGrid>
                <a:gridCol w="381000"/>
                <a:gridCol w="387350"/>
                <a:gridCol w="388938"/>
                <a:gridCol w="387350"/>
                <a:gridCol w="387350"/>
                <a:gridCol w="388937"/>
                <a:gridCol w="387350"/>
                <a:gridCol w="388938"/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692" name="Text Box 145"/>
          <p:cNvSpPr txBox="1">
            <a:spLocks noChangeArrowheads="1"/>
          </p:cNvSpPr>
          <p:nvPr/>
        </p:nvSpPr>
        <p:spPr bwMode="auto">
          <a:xfrm>
            <a:off x="5395913" y="2870200"/>
            <a:ext cx="2071687" cy="4064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‘Fit’ encountered</a:t>
            </a:r>
          </a:p>
        </p:txBody>
      </p:sp>
      <p:sp>
        <p:nvSpPr>
          <p:cNvPr id="25693" name="Line 146"/>
          <p:cNvSpPr>
            <a:spLocks noChangeShapeType="1"/>
          </p:cNvSpPr>
          <p:nvPr/>
        </p:nvSpPr>
        <p:spPr bwMode="auto">
          <a:xfrm flipH="1">
            <a:off x="3352800" y="3048000"/>
            <a:ext cx="1981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5486400" y="3886200"/>
          <a:ext cx="45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Equation" r:id="rId10" imgW="164880" imgH="177480" progId="Equation.3">
                  <p:embed/>
                </p:oleObj>
              </mc:Choice>
              <mc:Fallback>
                <p:oleObj name="Equation" r:id="rId10" imgW="164880" imgH="177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886200"/>
                        <a:ext cx="457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37EFF0E-79AC-4E4A-94C7-D57E40A1241A}" type="slidenum">
              <a:rPr lang="en-US" sz="1400">
                <a:solidFill>
                  <a:schemeClr val="folHlink"/>
                </a:solidFill>
              </a:rPr>
              <a:pPr algn="r"/>
              <a:t>84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66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26633" name="Rectangle 4"/>
          <p:cNvSpPr>
            <a:spLocks noChangeArrowheads="1"/>
          </p:cNvSpPr>
          <p:nvPr/>
        </p:nvSpPr>
        <p:spPr bwMode="auto">
          <a:xfrm>
            <a:off x="457200" y="1905000"/>
            <a:ext cx="563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Extended Structuring Element</a:t>
            </a:r>
            <a:r>
              <a:rPr lang="en-US" sz="2400">
                <a:latin typeface="Arial" charset="0"/>
                <a:cs typeface="Arial" charset="0"/>
              </a:rPr>
              <a:t>: </a:t>
            </a:r>
            <a:r>
              <a:rPr lang="en-US" sz="2000">
                <a:latin typeface="Arial" charset="0"/>
                <a:cs typeface="Arial" charset="0"/>
              </a:rPr>
              <a:t>Example</a:t>
            </a:r>
          </a:p>
        </p:txBody>
      </p:sp>
      <p:grpSp>
        <p:nvGrpSpPr>
          <p:cNvPr id="26634" name="Group 5"/>
          <p:cNvGrpSpPr>
            <a:grpSpLocks/>
          </p:cNvGrpSpPr>
          <p:nvPr/>
        </p:nvGrpSpPr>
        <p:grpSpPr bwMode="auto">
          <a:xfrm>
            <a:off x="6172200" y="3667125"/>
            <a:ext cx="990600" cy="838200"/>
            <a:chOff x="2395" y="2352"/>
            <a:chExt cx="1253" cy="1151"/>
          </a:xfrm>
        </p:grpSpPr>
        <p:sp>
          <p:nvSpPr>
            <p:cNvPr id="26710" name="Rectangle 6"/>
            <p:cNvSpPr>
              <a:spLocks noChangeArrowheads="1"/>
            </p:cNvSpPr>
            <p:nvPr/>
          </p:nvSpPr>
          <p:spPr bwMode="auto">
            <a:xfrm>
              <a:off x="2395" y="2352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6711" name="Rectangle 7"/>
            <p:cNvSpPr>
              <a:spLocks noChangeArrowheads="1"/>
            </p:cNvSpPr>
            <p:nvPr/>
          </p:nvSpPr>
          <p:spPr bwMode="auto">
            <a:xfrm>
              <a:off x="2813" y="2352"/>
              <a:ext cx="41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IE" sz="1600">
                  <a:solidFill>
                    <a:srgbClr val="000000"/>
                  </a:solidFill>
                </a:rPr>
                <a:t>1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6712" name="Rectangle 8"/>
            <p:cNvSpPr>
              <a:spLocks noChangeArrowheads="1"/>
            </p:cNvSpPr>
            <p:nvPr/>
          </p:nvSpPr>
          <p:spPr bwMode="auto">
            <a:xfrm>
              <a:off x="3230" y="2352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6713" name="Rectangle 9"/>
            <p:cNvSpPr>
              <a:spLocks noChangeArrowheads="1"/>
            </p:cNvSpPr>
            <p:nvPr/>
          </p:nvSpPr>
          <p:spPr bwMode="auto">
            <a:xfrm>
              <a:off x="2395" y="2736"/>
              <a:ext cx="418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714" name="Rectangle 10"/>
            <p:cNvSpPr>
              <a:spLocks noChangeArrowheads="1"/>
            </p:cNvSpPr>
            <p:nvPr/>
          </p:nvSpPr>
          <p:spPr bwMode="auto">
            <a:xfrm>
              <a:off x="2813" y="2736"/>
              <a:ext cx="417" cy="38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IE" sz="1600">
                  <a:solidFill>
                    <a:srgbClr val="000000"/>
                  </a:solidFill>
                </a:rPr>
                <a:t>0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6715" name="Rectangle 11"/>
            <p:cNvSpPr>
              <a:spLocks noChangeArrowheads="1"/>
            </p:cNvSpPr>
            <p:nvPr/>
          </p:nvSpPr>
          <p:spPr bwMode="auto">
            <a:xfrm>
              <a:off x="3230" y="2736"/>
              <a:ext cx="418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716" name="Rectangle 12"/>
            <p:cNvSpPr>
              <a:spLocks noChangeArrowheads="1"/>
            </p:cNvSpPr>
            <p:nvPr/>
          </p:nvSpPr>
          <p:spPr bwMode="auto">
            <a:xfrm>
              <a:off x="2395" y="3119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717" name="Rectangle 13"/>
            <p:cNvSpPr>
              <a:spLocks noChangeArrowheads="1"/>
            </p:cNvSpPr>
            <p:nvPr/>
          </p:nvSpPr>
          <p:spPr bwMode="auto">
            <a:xfrm>
              <a:off x="2813" y="3119"/>
              <a:ext cx="41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6718" name="Rectangle 14"/>
            <p:cNvSpPr>
              <a:spLocks noChangeArrowheads="1"/>
            </p:cNvSpPr>
            <p:nvPr/>
          </p:nvSpPr>
          <p:spPr bwMode="auto">
            <a:xfrm>
              <a:off x="3230" y="3119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719" name="Line 15"/>
            <p:cNvSpPr>
              <a:spLocks noChangeShapeType="1"/>
            </p:cNvSpPr>
            <p:nvPr/>
          </p:nvSpPr>
          <p:spPr bwMode="auto">
            <a:xfrm>
              <a:off x="2813" y="2352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0" name="Line 16"/>
            <p:cNvSpPr>
              <a:spLocks noChangeShapeType="1"/>
            </p:cNvSpPr>
            <p:nvPr/>
          </p:nvSpPr>
          <p:spPr bwMode="auto">
            <a:xfrm>
              <a:off x="3230" y="2352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1" name="Line 17"/>
            <p:cNvSpPr>
              <a:spLocks noChangeShapeType="1"/>
            </p:cNvSpPr>
            <p:nvPr/>
          </p:nvSpPr>
          <p:spPr bwMode="auto">
            <a:xfrm>
              <a:off x="2395" y="2736"/>
              <a:ext cx="12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2" name="Line 18"/>
            <p:cNvSpPr>
              <a:spLocks noChangeShapeType="1"/>
            </p:cNvSpPr>
            <p:nvPr/>
          </p:nvSpPr>
          <p:spPr bwMode="auto">
            <a:xfrm>
              <a:off x="2395" y="3119"/>
              <a:ext cx="12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3" name="Line 19"/>
            <p:cNvSpPr>
              <a:spLocks noChangeShapeType="1"/>
            </p:cNvSpPr>
            <p:nvPr/>
          </p:nvSpPr>
          <p:spPr bwMode="auto">
            <a:xfrm>
              <a:off x="2395" y="2352"/>
              <a:ext cx="0" cy="11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4" name="Line 20"/>
            <p:cNvSpPr>
              <a:spLocks noChangeShapeType="1"/>
            </p:cNvSpPr>
            <p:nvPr/>
          </p:nvSpPr>
          <p:spPr bwMode="auto">
            <a:xfrm>
              <a:off x="3648" y="2352"/>
              <a:ext cx="0" cy="11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5" name="Line 21"/>
            <p:cNvSpPr>
              <a:spLocks noChangeShapeType="1"/>
            </p:cNvSpPr>
            <p:nvPr/>
          </p:nvSpPr>
          <p:spPr bwMode="auto">
            <a:xfrm>
              <a:off x="2395" y="2352"/>
              <a:ext cx="12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6" name="Line 22"/>
            <p:cNvSpPr>
              <a:spLocks noChangeShapeType="1"/>
            </p:cNvSpPr>
            <p:nvPr/>
          </p:nvSpPr>
          <p:spPr bwMode="auto">
            <a:xfrm>
              <a:off x="2395" y="3503"/>
              <a:ext cx="12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6627" name="Object 23"/>
            <p:cNvGraphicFramePr>
              <a:graphicFrameLocks noChangeAspect="1"/>
            </p:cNvGraphicFramePr>
            <p:nvPr/>
          </p:nvGraphicFramePr>
          <p:xfrm>
            <a:off x="3307" y="3168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2" name="Equation" r:id="rId4" imgW="114120" imgH="126720" progId="">
                    <p:embed/>
                  </p:oleObj>
                </mc:Choice>
                <mc:Fallback>
                  <p:oleObj name="Equation" r:id="rId4" imgW="114120" imgH="126720" progId="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7" y="3168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28" name="Object 24"/>
            <p:cNvGraphicFramePr>
              <a:graphicFrameLocks noChangeAspect="1"/>
            </p:cNvGraphicFramePr>
            <p:nvPr/>
          </p:nvGraphicFramePr>
          <p:xfrm>
            <a:off x="2491" y="3168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3" name="Equation" r:id="rId6" imgW="114120" imgH="126720" progId="">
                    <p:embed/>
                  </p:oleObj>
                </mc:Choice>
                <mc:Fallback>
                  <p:oleObj name="Equation" r:id="rId6" imgW="114120" imgH="126720" progId="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" y="3168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29" name="Object 25"/>
            <p:cNvGraphicFramePr>
              <a:graphicFrameLocks noChangeAspect="1"/>
            </p:cNvGraphicFramePr>
            <p:nvPr/>
          </p:nvGraphicFramePr>
          <p:xfrm>
            <a:off x="2491" y="2784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4" name="Equation" r:id="rId8" imgW="114120" imgH="126720" progId="">
                    <p:embed/>
                  </p:oleObj>
                </mc:Choice>
                <mc:Fallback>
                  <p:oleObj name="Equation" r:id="rId8" imgW="114120" imgH="126720" progId="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" y="2784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0" name="Object 26"/>
            <p:cNvGraphicFramePr>
              <a:graphicFrameLocks noChangeAspect="1"/>
            </p:cNvGraphicFramePr>
            <p:nvPr/>
          </p:nvGraphicFramePr>
          <p:xfrm>
            <a:off x="3312" y="2784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5" name="Equation" r:id="rId9" imgW="114120" imgH="126720" progId="">
                    <p:embed/>
                  </p:oleObj>
                </mc:Choice>
                <mc:Fallback>
                  <p:oleObj name="Equation" r:id="rId9" imgW="114120" imgH="126720" progId="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784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82487" name="Group 119"/>
          <p:cNvGraphicFramePr>
            <a:graphicFrameLocks noGrp="1"/>
          </p:cNvGraphicFramePr>
          <p:nvPr/>
        </p:nvGraphicFramePr>
        <p:xfrm>
          <a:off x="1905000" y="2676525"/>
          <a:ext cx="3097213" cy="2743200"/>
        </p:xfrm>
        <a:graphic>
          <a:graphicData uri="http://schemas.openxmlformats.org/drawingml/2006/table">
            <a:tbl>
              <a:tblPr/>
              <a:tblGrid>
                <a:gridCol w="381000"/>
                <a:gridCol w="387350"/>
                <a:gridCol w="388938"/>
                <a:gridCol w="387350"/>
                <a:gridCol w="387350"/>
                <a:gridCol w="388937"/>
                <a:gridCol w="387350"/>
                <a:gridCol w="388938"/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708" name="Text Box 94"/>
          <p:cNvSpPr txBox="1">
            <a:spLocks noChangeArrowheads="1"/>
          </p:cNvSpPr>
          <p:nvPr/>
        </p:nvSpPr>
        <p:spPr bwMode="auto">
          <a:xfrm>
            <a:off x="5867400" y="5562600"/>
            <a:ext cx="2071688" cy="4064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charset="0"/>
                <a:cs typeface="Arial" charset="0"/>
              </a:rPr>
              <a:t>‘Fit’ encountered</a:t>
            </a:r>
          </a:p>
        </p:txBody>
      </p:sp>
      <p:sp>
        <p:nvSpPr>
          <p:cNvPr id="26709" name="Line 120"/>
          <p:cNvSpPr>
            <a:spLocks noChangeShapeType="1"/>
          </p:cNvSpPr>
          <p:nvPr/>
        </p:nvSpPr>
        <p:spPr bwMode="auto">
          <a:xfrm flipH="1" flipV="1">
            <a:off x="4495800" y="4876800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5410200" y="3886200"/>
          <a:ext cx="45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Equation" r:id="rId10" imgW="164880" imgH="177480" progId="Equation.3">
                  <p:embed/>
                </p:oleObj>
              </mc:Choice>
              <mc:Fallback>
                <p:oleObj name="Equation" r:id="rId10" imgW="164880" imgH="177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886200"/>
                        <a:ext cx="457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AF522B-FA21-4EC4-BF23-4A98A2F92AE0}" type="slidenum">
              <a:rPr lang="en-US" sz="1400">
                <a:solidFill>
                  <a:schemeClr val="folHlink"/>
                </a:solidFill>
              </a:rPr>
              <a:pPr algn="r"/>
              <a:t>85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76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27658" name="Rectangle 4"/>
          <p:cNvSpPr>
            <a:spLocks noChangeArrowheads="1"/>
          </p:cNvSpPr>
          <p:nvPr/>
        </p:nvSpPr>
        <p:spPr bwMode="auto">
          <a:xfrm>
            <a:off x="457200" y="1905000"/>
            <a:ext cx="563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Extended Structuring Element</a:t>
            </a:r>
            <a:r>
              <a:rPr lang="en-US" sz="2400">
                <a:latin typeface="Arial" charset="0"/>
                <a:cs typeface="Arial" charset="0"/>
              </a:rPr>
              <a:t>: </a:t>
            </a:r>
            <a:r>
              <a:rPr lang="en-US" sz="2000">
                <a:latin typeface="Arial" charset="0"/>
                <a:cs typeface="Arial" charset="0"/>
              </a:rPr>
              <a:t>Example</a:t>
            </a:r>
          </a:p>
        </p:txBody>
      </p:sp>
      <p:grpSp>
        <p:nvGrpSpPr>
          <p:cNvPr id="27659" name="Group 5"/>
          <p:cNvGrpSpPr>
            <a:grpSpLocks/>
          </p:cNvGrpSpPr>
          <p:nvPr/>
        </p:nvGrpSpPr>
        <p:grpSpPr bwMode="auto">
          <a:xfrm>
            <a:off x="4114800" y="3657600"/>
            <a:ext cx="990600" cy="838200"/>
            <a:chOff x="2395" y="2352"/>
            <a:chExt cx="1253" cy="1151"/>
          </a:xfrm>
        </p:grpSpPr>
        <p:sp>
          <p:nvSpPr>
            <p:cNvPr id="27791" name="Rectangle 6"/>
            <p:cNvSpPr>
              <a:spLocks noChangeArrowheads="1"/>
            </p:cNvSpPr>
            <p:nvPr/>
          </p:nvSpPr>
          <p:spPr bwMode="auto">
            <a:xfrm>
              <a:off x="2395" y="2352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7792" name="Rectangle 7"/>
            <p:cNvSpPr>
              <a:spLocks noChangeArrowheads="1"/>
            </p:cNvSpPr>
            <p:nvPr/>
          </p:nvSpPr>
          <p:spPr bwMode="auto">
            <a:xfrm>
              <a:off x="2813" y="2352"/>
              <a:ext cx="41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IE" sz="1600">
                  <a:solidFill>
                    <a:srgbClr val="000000"/>
                  </a:solidFill>
                </a:rPr>
                <a:t>1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7793" name="Rectangle 8"/>
            <p:cNvSpPr>
              <a:spLocks noChangeArrowheads="1"/>
            </p:cNvSpPr>
            <p:nvPr/>
          </p:nvSpPr>
          <p:spPr bwMode="auto">
            <a:xfrm>
              <a:off x="3230" y="2352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7794" name="Rectangle 9"/>
            <p:cNvSpPr>
              <a:spLocks noChangeArrowheads="1"/>
            </p:cNvSpPr>
            <p:nvPr/>
          </p:nvSpPr>
          <p:spPr bwMode="auto">
            <a:xfrm>
              <a:off x="2395" y="2736"/>
              <a:ext cx="418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95" name="Rectangle 10"/>
            <p:cNvSpPr>
              <a:spLocks noChangeArrowheads="1"/>
            </p:cNvSpPr>
            <p:nvPr/>
          </p:nvSpPr>
          <p:spPr bwMode="auto">
            <a:xfrm>
              <a:off x="2813" y="2736"/>
              <a:ext cx="417" cy="38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IE" sz="1600">
                  <a:solidFill>
                    <a:srgbClr val="000000"/>
                  </a:solidFill>
                </a:rPr>
                <a:t>0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7796" name="Rectangle 11"/>
            <p:cNvSpPr>
              <a:spLocks noChangeArrowheads="1"/>
            </p:cNvSpPr>
            <p:nvPr/>
          </p:nvSpPr>
          <p:spPr bwMode="auto">
            <a:xfrm>
              <a:off x="3230" y="2736"/>
              <a:ext cx="418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97" name="Rectangle 12"/>
            <p:cNvSpPr>
              <a:spLocks noChangeArrowheads="1"/>
            </p:cNvSpPr>
            <p:nvPr/>
          </p:nvSpPr>
          <p:spPr bwMode="auto">
            <a:xfrm>
              <a:off x="2395" y="3119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98" name="Rectangle 13"/>
            <p:cNvSpPr>
              <a:spLocks noChangeArrowheads="1"/>
            </p:cNvSpPr>
            <p:nvPr/>
          </p:nvSpPr>
          <p:spPr bwMode="auto">
            <a:xfrm>
              <a:off x="2813" y="3119"/>
              <a:ext cx="417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7799" name="Rectangle 14"/>
            <p:cNvSpPr>
              <a:spLocks noChangeArrowheads="1"/>
            </p:cNvSpPr>
            <p:nvPr/>
          </p:nvSpPr>
          <p:spPr bwMode="auto">
            <a:xfrm>
              <a:off x="3230" y="3119"/>
              <a:ext cx="41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pitchFamily="2" charset="2"/>
                <a:buNone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800" name="Line 15"/>
            <p:cNvSpPr>
              <a:spLocks noChangeShapeType="1"/>
            </p:cNvSpPr>
            <p:nvPr/>
          </p:nvSpPr>
          <p:spPr bwMode="auto">
            <a:xfrm>
              <a:off x="2813" y="2352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1" name="Line 16"/>
            <p:cNvSpPr>
              <a:spLocks noChangeShapeType="1"/>
            </p:cNvSpPr>
            <p:nvPr/>
          </p:nvSpPr>
          <p:spPr bwMode="auto">
            <a:xfrm>
              <a:off x="3230" y="2352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2" name="Line 17"/>
            <p:cNvSpPr>
              <a:spLocks noChangeShapeType="1"/>
            </p:cNvSpPr>
            <p:nvPr/>
          </p:nvSpPr>
          <p:spPr bwMode="auto">
            <a:xfrm>
              <a:off x="2395" y="2736"/>
              <a:ext cx="12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3" name="Line 18"/>
            <p:cNvSpPr>
              <a:spLocks noChangeShapeType="1"/>
            </p:cNvSpPr>
            <p:nvPr/>
          </p:nvSpPr>
          <p:spPr bwMode="auto">
            <a:xfrm>
              <a:off x="2395" y="3119"/>
              <a:ext cx="12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4" name="Line 19"/>
            <p:cNvSpPr>
              <a:spLocks noChangeShapeType="1"/>
            </p:cNvSpPr>
            <p:nvPr/>
          </p:nvSpPr>
          <p:spPr bwMode="auto">
            <a:xfrm>
              <a:off x="2395" y="2352"/>
              <a:ext cx="0" cy="11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5" name="Line 20"/>
            <p:cNvSpPr>
              <a:spLocks noChangeShapeType="1"/>
            </p:cNvSpPr>
            <p:nvPr/>
          </p:nvSpPr>
          <p:spPr bwMode="auto">
            <a:xfrm>
              <a:off x="3648" y="2352"/>
              <a:ext cx="0" cy="11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6" name="Line 21"/>
            <p:cNvSpPr>
              <a:spLocks noChangeShapeType="1"/>
            </p:cNvSpPr>
            <p:nvPr/>
          </p:nvSpPr>
          <p:spPr bwMode="auto">
            <a:xfrm>
              <a:off x="2395" y="2352"/>
              <a:ext cx="12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7" name="Line 22"/>
            <p:cNvSpPr>
              <a:spLocks noChangeShapeType="1"/>
            </p:cNvSpPr>
            <p:nvPr/>
          </p:nvSpPr>
          <p:spPr bwMode="auto">
            <a:xfrm>
              <a:off x="2395" y="3503"/>
              <a:ext cx="12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7652" name="Object 23"/>
            <p:cNvGraphicFramePr>
              <a:graphicFrameLocks noChangeAspect="1"/>
            </p:cNvGraphicFramePr>
            <p:nvPr/>
          </p:nvGraphicFramePr>
          <p:xfrm>
            <a:off x="3307" y="3168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7" name="Equation" r:id="rId4" imgW="114120" imgH="126720" progId="">
                    <p:embed/>
                  </p:oleObj>
                </mc:Choice>
                <mc:Fallback>
                  <p:oleObj name="Equation" r:id="rId4" imgW="114120" imgH="126720" progId="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7" y="3168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3" name="Object 24"/>
            <p:cNvGraphicFramePr>
              <a:graphicFrameLocks noChangeAspect="1"/>
            </p:cNvGraphicFramePr>
            <p:nvPr/>
          </p:nvGraphicFramePr>
          <p:xfrm>
            <a:off x="2491" y="3168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8" name="Equation" r:id="rId6" imgW="114120" imgH="126720" progId="">
                    <p:embed/>
                  </p:oleObj>
                </mc:Choice>
                <mc:Fallback>
                  <p:oleObj name="Equation" r:id="rId6" imgW="114120" imgH="126720" progId="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" y="3168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4" name="Object 25"/>
            <p:cNvGraphicFramePr>
              <a:graphicFrameLocks noChangeAspect="1"/>
            </p:cNvGraphicFramePr>
            <p:nvPr/>
          </p:nvGraphicFramePr>
          <p:xfrm>
            <a:off x="2491" y="2784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9" name="Equation" r:id="rId8" imgW="114120" imgH="126720" progId="">
                    <p:embed/>
                  </p:oleObj>
                </mc:Choice>
                <mc:Fallback>
                  <p:oleObj name="Equation" r:id="rId8" imgW="114120" imgH="126720" progId="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1" y="2784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5" name="Object 26"/>
            <p:cNvGraphicFramePr>
              <a:graphicFrameLocks noChangeAspect="1"/>
            </p:cNvGraphicFramePr>
            <p:nvPr/>
          </p:nvGraphicFramePr>
          <p:xfrm>
            <a:off x="3312" y="2784"/>
            <a:ext cx="25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0" name="Equation" r:id="rId9" imgW="114120" imgH="126720" progId="">
                    <p:embed/>
                  </p:oleObj>
                </mc:Choice>
                <mc:Fallback>
                  <p:oleObj name="Equation" r:id="rId9" imgW="114120" imgH="126720" progId="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784"/>
                          <a:ext cx="251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84443" name="Group 27"/>
          <p:cNvGraphicFramePr>
            <a:graphicFrameLocks noGrp="1"/>
          </p:cNvGraphicFramePr>
          <p:nvPr/>
        </p:nvGraphicFramePr>
        <p:xfrm>
          <a:off x="457200" y="2676525"/>
          <a:ext cx="3097213" cy="2743200"/>
        </p:xfrm>
        <a:graphic>
          <a:graphicData uri="http://schemas.openxmlformats.org/drawingml/2006/table">
            <a:tbl>
              <a:tblPr/>
              <a:tblGrid>
                <a:gridCol w="381000"/>
                <a:gridCol w="387350"/>
                <a:gridCol w="388938"/>
                <a:gridCol w="387350"/>
                <a:gridCol w="387350"/>
                <a:gridCol w="388937"/>
                <a:gridCol w="387350"/>
                <a:gridCol w="388938"/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4510" name="Group 94"/>
          <p:cNvGraphicFramePr>
            <a:graphicFrameLocks noGrp="1"/>
          </p:cNvGraphicFramePr>
          <p:nvPr/>
        </p:nvGraphicFramePr>
        <p:xfrm>
          <a:off x="5791200" y="2667000"/>
          <a:ext cx="3097213" cy="2743200"/>
        </p:xfrm>
        <a:graphic>
          <a:graphicData uri="http://schemas.openxmlformats.org/drawingml/2006/table">
            <a:tbl>
              <a:tblPr/>
              <a:tblGrid>
                <a:gridCol w="381000"/>
                <a:gridCol w="387350"/>
                <a:gridCol w="388938"/>
                <a:gridCol w="387350"/>
                <a:gridCol w="387350"/>
                <a:gridCol w="388937"/>
                <a:gridCol w="387350"/>
                <a:gridCol w="388938"/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651" name="Object 224"/>
          <p:cNvGraphicFramePr>
            <a:graphicFrameLocks noChangeAspect="1"/>
          </p:cNvGraphicFramePr>
          <p:nvPr/>
        </p:nvGraphicFramePr>
        <p:xfrm>
          <a:off x="5257800" y="3930650"/>
          <a:ext cx="3714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Equation" r:id="rId10" imgW="126720" imgH="114120" progId="">
                  <p:embed/>
                </p:oleObj>
              </mc:Choice>
              <mc:Fallback>
                <p:oleObj name="Equation" r:id="rId10" imgW="126720" imgH="114120" progId="">
                  <p:embed/>
                  <p:pic>
                    <p:nvPicPr>
                      <p:cNvPr id="0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930650"/>
                        <a:ext cx="37147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4641" name="Rectangle 225"/>
          <p:cNvSpPr>
            <a:spLocks noChangeArrowheads="1"/>
          </p:cNvSpPr>
          <p:nvPr/>
        </p:nvSpPr>
        <p:spPr bwMode="auto">
          <a:xfrm>
            <a:off x="2667000" y="5791200"/>
            <a:ext cx="3886200" cy="4572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>
                <a:solidFill>
                  <a:srgbClr val="FF0000"/>
                </a:solidFill>
                <a:latin typeface="Arial" charset="0"/>
                <a:cs typeface="Arial" charset="0"/>
              </a:rPr>
              <a:t>What we actually did???</a:t>
            </a: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3657600" y="3886200"/>
          <a:ext cx="45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Equation" r:id="rId12" imgW="164880" imgH="177480" progId="Equation.3">
                  <p:embed/>
                </p:oleObj>
              </mc:Choice>
              <mc:Fallback>
                <p:oleObj name="Equation" r:id="rId12" imgW="164880" imgH="1774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886200"/>
                        <a:ext cx="457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809575D-DE5D-4D75-93DA-231B48F746A1}" type="slidenum">
              <a:rPr lang="en-US" sz="1400">
                <a:solidFill>
                  <a:schemeClr val="folHlink"/>
                </a:solidFill>
              </a:rPr>
              <a:pPr algn="r"/>
              <a:t>86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1065988" name="Rectangle 4"/>
          <p:cNvSpPr>
            <a:spLocks noChangeArrowheads="1"/>
          </p:cNvSpPr>
          <p:nvPr/>
        </p:nvSpPr>
        <p:spPr bwMode="auto">
          <a:xfrm>
            <a:off x="1524000" y="2133600"/>
            <a:ext cx="6096000" cy="9144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>
                <a:latin typeface="Arial" charset="0"/>
                <a:cs typeface="Arial" charset="0"/>
              </a:rPr>
              <a:t>We have searched the pattern in the structuring element in the image</a:t>
            </a:r>
          </a:p>
        </p:txBody>
      </p:sp>
      <p:graphicFrame>
        <p:nvGraphicFramePr>
          <p:cNvPr id="1066058" name="Group 74"/>
          <p:cNvGraphicFramePr>
            <a:graphicFrameLocks noGrp="1"/>
          </p:cNvGraphicFramePr>
          <p:nvPr/>
        </p:nvGraphicFramePr>
        <p:xfrm>
          <a:off x="914400" y="3581400"/>
          <a:ext cx="1981200" cy="1828800"/>
        </p:xfrm>
        <a:graphic>
          <a:graphicData uri="http://schemas.openxmlformats.org/drawingml/2006/table">
            <a:tbl>
              <a:tblPr/>
              <a:tblGrid>
                <a:gridCol w="244475"/>
                <a:gridCol w="247650"/>
                <a:gridCol w="247650"/>
                <a:gridCol w="247650"/>
                <a:gridCol w="247650"/>
                <a:gridCol w="249238"/>
                <a:gridCol w="247650"/>
                <a:gridCol w="249237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IE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5542" name="Text Box 75"/>
          <p:cNvSpPr txBox="1">
            <a:spLocks noChangeArrowheads="1"/>
          </p:cNvSpPr>
          <p:nvPr/>
        </p:nvSpPr>
        <p:spPr bwMode="auto">
          <a:xfrm>
            <a:off x="3276600" y="4114800"/>
            <a:ext cx="54895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Output</a:t>
            </a:r>
            <a:r>
              <a:rPr lang="en-US"/>
              <a:t>: The center of the pattern is 1 and rest everything is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328D587-3ABF-4FCC-B1FD-DA34B4BFEFC6}" type="slidenum">
              <a:rPr lang="en-US" sz="1400">
                <a:solidFill>
                  <a:schemeClr val="folHlink"/>
                </a:solidFill>
              </a:rPr>
              <a:pPr algn="r"/>
              <a:t>87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Hit-or-Miss Transform</a:t>
            </a: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512763" y="1879600"/>
            <a:ext cx="7418387" cy="466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Arial" charset="0"/>
                <a:cs typeface="Arial" charset="0"/>
              </a:rPr>
              <a:t>Example: Search a 100x100 pixel square in an image</a:t>
            </a:r>
          </a:p>
        </p:txBody>
      </p:sp>
      <p:sp>
        <p:nvSpPr>
          <p:cNvPr id="28678" name="Rectangle 5"/>
          <p:cNvSpPr>
            <a:spLocks noChangeArrowheads="1"/>
          </p:cNvSpPr>
          <p:nvPr/>
        </p:nvSpPr>
        <p:spPr bwMode="auto">
          <a:xfrm>
            <a:off x="304800" y="2584450"/>
            <a:ext cx="6324600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How do we search?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Take an image of size 100x100 (B)</a:t>
            </a:r>
            <a:br>
              <a:rPr lang="en-US" sz="2000">
                <a:latin typeface="Arial" charset="0"/>
                <a:cs typeface="Arial" charset="0"/>
              </a:rPr>
            </a:br>
            <a:r>
              <a:rPr lang="en-US" sz="2000">
                <a:latin typeface="Arial" charset="0"/>
                <a:cs typeface="Arial" charset="0"/>
              </a:rPr>
              <a:t>representing a white square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We search the pattern in the input</a:t>
            </a:r>
            <a:br>
              <a:rPr lang="en-US" sz="2000">
                <a:latin typeface="Arial" charset="0"/>
                <a:cs typeface="Arial" charset="0"/>
              </a:rPr>
            </a:br>
            <a:r>
              <a:rPr lang="en-US" sz="2000">
                <a:latin typeface="Arial" charset="0"/>
                <a:cs typeface="Arial" charset="0"/>
              </a:rPr>
              <a:t>image (A)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If found, we have a “fit”. We mark</a:t>
            </a:r>
            <a:br>
              <a:rPr lang="en-US" sz="2000">
                <a:latin typeface="Arial" charset="0"/>
                <a:cs typeface="Arial" charset="0"/>
              </a:rPr>
            </a:br>
            <a:r>
              <a:rPr lang="en-US" sz="2000">
                <a:latin typeface="Arial" charset="0"/>
                <a:cs typeface="Arial" charset="0"/>
              </a:rPr>
              <a:t>the center of the “fit” with a </a:t>
            </a:r>
            <a:br>
              <a:rPr lang="en-US" sz="2000">
                <a:latin typeface="Arial" charset="0"/>
                <a:cs typeface="Arial" charset="0"/>
              </a:rPr>
            </a:br>
            <a:r>
              <a:rPr lang="en-US" sz="2000">
                <a:latin typeface="Arial" charset="0"/>
                <a:cs typeface="Arial" charset="0"/>
              </a:rPr>
              <a:t>white pixel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latin typeface="Arial" charset="0"/>
                <a:cs typeface="Arial" charset="0"/>
              </a:rPr>
              <a:t>In the above example, there would be only 1 fit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200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8679" name="Picture 6"/>
          <p:cNvPicPr>
            <a:picLocks noChangeAspect="1" noChangeArrowheads="1"/>
          </p:cNvPicPr>
          <p:nvPr/>
        </p:nvPicPr>
        <p:blipFill>
          <a:blip r:embed="rId4"/>
          <a:srcRect l="2118" t="3036" r="2077" b="2603"/>
          <a:stretch>
            <a:fillRect/>
          </a:stretch>
        </p:blipFill>
        <p:spPr bwMode="auto">
          <a:xfrm>
            <a:off x="6019800" y="2438400"/>
            <a:ext cx="28686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317875" y="5943600"/>
          <a:ext cx="9842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Equation" r:id="rId5" imgW="355320" imgH="177480" progId="Equation.3">
                  <p:embed/>
                </p:oleObj>
              </mc:Choice>
              <mc:Fallback>
                <p:oleObj name="Equation" r:id="rId5" imgW="355320" imgH="177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5943600"/>
                        <a:ext cx="98425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0D50A17-5259-4431-BA5A-ADB84FE55499}" type="slidenum">
              <a:rPr lang="en-US" sz="1400">
                <a:solidFill>
                  <a:schemeClr val="folHlink"/>
                </a:solidFill>
              </a:rPr>
              <a:pPr algn="r"/>
              <a:t>88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1828800" y="1828800"/>
            <a:ext cx="57277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Do you find any problem with this? </a:t>
            </a:r>
          </a:p>
        </p:txBody>
      </p:sp>
      <p:sp>
        <p:nvSpPr>
          <p:cNvPr id="1070085" name="Text Box 5"/>
          <p:cNvSpPr txBox="1">
            <a:spLocks noChangeArrowheads="1"/>
          </p:cNvSpPr>
          <p:nvPr/>
        </p:nvSpPr>
        <p:spPr bwMode="auto">
          <a:xfrm>
            <a:off x="1524000" y="2362200"/>
            <a:ext cx="6477000" cy="10160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>
                <a:latin typeface="Arial" charset="0"/>
                <a:cs typeface="Arial" charset="0"/>
              </a:rPr>
              <a:t>If we search for a 100x100 pixel square in an image we will have a positive response for all squares greater than 100x100 as well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990600" y="3505200"/>
            <a:ext cx="2438400" cy="2057400"/>
            <a:chOff x="576" y="2496"/>
            <a:chExt cx="1536" cy="1296"/>
          </a:xfrm>
        </p:grpSpPr>
        <p:sp>
          <p:nvSpPr>
            <p:cNvPr id="29714" name="Rectangle 8"/>
            <p:cNvSpPr>
              <a:spLocks noChangeArrowheads="1"/>
            </p:cNvSpPr>
            <p:nvPr/>
          </p:nvSpPr>
          <p:spPr bwMode="auto">
            <a:xfrm>
              <a:off x="576" y="2496"/>
              <a:ext cx="1536" cy="129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5" name="Rectangle 6"/>
            <p:cNvSpPr>
              <a:spLocks noChangeArrowheads="1"/>
            </p:cNvSpPr>
            <p:nvPr/>
          </p:nvSpPr>
          <p:spPr bwMode="auto">
            <a:xfrm>
              <a:off x="816" y="2688"/>
              <a:ext cx="720" cy="67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0087" name="Rectangle 7"/>
          <p:cNvSpPr>
            <a:spLocks noChangeArrowheads="1"/>
          </p:cNvSpPr>
          <p:nvPr/>
        </p:nvSpPr>
        <p:spPr bwMode="auto">
          <a:xfrm>
            <a:off x="4038600" y="4267200"/>
            <a:ext cx="685800" cy="609600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0089" name="Text Box 9"/>
          <p:cNvSpPr txBox="1">
            <a:spLocks noChangeArrowheads="1"/>
          </p:cNvSpPr>
          <p:nvPr/>
        </p:nvSpPr>
        <p:spPr bwMode="auto">
          <a:xfrm>
            <a:off x="1778000" y="5535613"/>
            <a:ext cx="749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  <a:cs typeface="Arial" charset="0"/>
              </a:rPr>
              <a:t>Image</a:t>
            </a:r>
          </a:p>
        </p:txBody>
      </p:sp>
      <p:sp>
        <p:nvSpPr>
          <p:cNvPr id="1070090" name="Text Box 10"/>
          <p:cNvSpPr txBox="1">
            <a:spLocks noChangeArrowheads="1"/>
          </p:cNvSpPr>
          <p:nvPr/>
        </p:nvSpPr>
        <p:spPr bwMode="auto">
          <a:xfrm>
            <a:off x="3810000" y="49530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Arial" charset="0"/>
                <a:cs typeface="Arial" charset="0"/>
              </a:rPr>
              <a:t>Shape / pattern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203950" y="3549650"/>
            <a:ext cx="2438400" cy="2057400"/>
            <a:chOff x="576" y="2496"/>
            <a:chExt cx="1536" cy="1296"/>
          </a:xfrm>
        </p:grpSpPr>
        <p:sp>
          <p:nvSpPr>
            <p:cNvPr id="29712" name="Rectangle 15"/>
            <p:cNvSpPr>
              <a:spLocks noChangeArrowheads="1"/>
            </p:cNvSpPr>
            <p:nvPr/>
          </p:nvSpPr>
          <p:spPr bwMode="auto">
            <a:xfrm>
              <a:off x="576" y="2496"/>
              <a:ext cx="1536" cy="129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3" name="Rectangle 16"/>
            <p:cNvSpPr>
              <a:spLocks noChangeArrowheads="1"/>
            </p:cNvSpPr>
            <p:nvPr/>
          </p:nvSpPr>
          <p:spPr bwMode="auto">
            <a:xfrm>
              <a:off x="816" y="2688"/>
              <a:ext cx="720" cy="67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0097" name="Rectangle 17"/>
          <p:cNvSpPr>
            <a:spLocks noChangeArrowheads="1"/>
          </p:cNvSpPr>
          <p:nvPr/>
        </p:nvSpPr>
        <p:spPr bwMode="auto">
          <a:xfrm>
            <a:off x="6661150" y="3930650"/>
            <a:ext cx="685800" cy="609600"/>
          </a:xfrm>
          <a:prstGeom prst="rect">
            <a:avLst/>
          </a:prstGeom>
          <a:solidFill>
            <a:srgbClr val="4D4D4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0098" name="Rectangle 18"/>
          <p:cNvSpPr>
            <a:spLocks noChangeArrowheads="1"/>
          </p:cNvSpPr>
          <p:nvPr/>
        </p:nvSpPr>
        <p:spPr bwMode="auto">
          <a:xfrm>
            <a:off x="6965950" y="4235450"/>
            <a:ext cx="685800" cy="609600"/>
          </a:xfrm>
          <a:prstGeom prst="rect">
            <a:avLst/>
          </a:prstGeom>
          <a:solidFill>
            <a:srgbClr val="4D4D4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0099" name="Text Box 19"/>
          <p:cNvSpPr txBox="1">
            <a:spLocks noChangeArrowheads="1"/>
          </p:cNvSpPr>
          <p:nvPr/>
        </p:nvSpPr>
        <p:spPr bwMode="auto">
          <a:xfrm>
            <a:off x="5867400" y="5607050"/>
            <a:ext cx="3232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The pattern will fit at different places</a:t>
            </a:r>
          </a:p>
        </p:txBody>
      </p:sp>
      <p:sp>
        <p:nvSpPr>
          <p:cNvPr id="1070101" name="Text Box 21"/>
          <p:cNvSpPr txBox="1">
            <a:spLocks noChangeArrowheads="1"/>
          </p:cNvSpPr>
          <p:nvPr/>
        </p:nvSpPr>
        <p:spPr bwMode="auto">
          <a:xfrm>
            <a:off x="4710113" y="5964238"/>
            <a:ext cx="2690812" cy="40640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Arial" charset="0"/>
                <a:cs typeface="Arial" charset="0"/>
              </a:rPr>
              <a:t>Need some thing here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967038" y="5915025"/>
          <a:ext cx="168751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Equation" r:id="rId4" imgW="609480" imgH="203040" progId="Equation.3">
                  <p:embed/>
                </p:oleObj>
              </mc:Choice>
              <mc:Fallback>
                <p:oleObj name="Equation" r:id="rId4" imgW="60948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38" y="5915025"/>
                        <a:ext cx="1687512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7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07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70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7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7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07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7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0085" grpId="0" animBg="1"/>
      <p:bldP spid="1070087" grpId="0" animBg="1"/>
      <p:bldP spid="1070089" grpId="0"/>
      <p:bldP spid="1070090" grpId="0"/>
      <p:bldP spid="1070097" grpId="0" animBg="1"/>
      <p:bldP spid="1070098" grpId="0" animBg="1"/>
      <p:bldP spid="1070099" grpId="0"/>
      <p:bldP spid="107010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4EE870B-D036-425E-9868-36C0A4B2947B}" type="slidenum">
              <a:rPr lang="en-US" sz="1400">
                <a:solidFill>
                  <a:schemeClr val="folHlink"/>
                </a:solidFill>
              </a:rPr>
              <a:pPr algn="r"/>
              <a:t>89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Hit-or-Miss Transform</a:t>
            </a:r>
          </a:p>
        </p:txBody>
      </p:sp>
      <p:sp>
        <p:nvSpPr>
          <p:cNvPr id="1070085" name="Text Box 5"/>
          <p:cNvSpPr txBox="1">
            <a:spLocks noChangeArrowheads="1"/>
          </p:cNvSpPr>
          <p:nvPr/>
        </p:nvSpPr>
        <p:spPr bwMode="auto">
          <a:xfrm>
            <a:off x="1524000" y="2498725"/>
            <a:ext cx="6477000" cy="10763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>
                <a:latin typeface="Arial" charset="0"/>
                <a:cs typeface="Arial" charset="0"/>
              </a:rPr>
              <a:t>We will limit our discussion to this simple version only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755206" y="4165600"/>
          <a:ext cx="3569394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Equation" r:id="rId4" imgW="825480" imgH="177480" progId="Equation.3">
                  <p:embed/>
                </p:oleObj>
              </mc:Choice>
              <mc:Fallback>
                <p:oleObj name="Equation" r:id="rId4" imgW="825480" imgH="177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206" y="4165600"/>
                        <a:ext cx="3569394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 bwMode="auto">
          <a:xfrm>
            <a:off x="3302000" y="4267200"/>
            <a:ext cx="381000" cy="381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4342622-BE5A-4426-9D3E-D6120DCBE94D}" type="slidenum">
              <a:rPr lang="en-US" sz="1400">
                <a:solidFill>
                  <a:schemeClr val="folHlink"/>
                </a:solidFill>
              </a:rPr>
              <a:pPr algn="r"/>
              <a:t>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1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Set Theory</a:t>
            </a:r>
          </a:p>
        </p:txBody>
      </p:sp>
      <p:sp>
        <p:nvSpPr>
          <p:cNvPr id="5127" name="Rectangle 4"/>
          <p:cNvSpPr>
            <a:spLocks noChangeArrowheads="1"/>
          </p:cNvSpPr>
          <p:nvPr/>
        </p:nvSpPr>
        <p:spPr bwMode="auto">
          <a:xfrm>
            <a:off x="457200" y="1719263"/>
            <a:ext cx="82296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latin typeface="Arial" charset="0"/>
                <a:cs typeface="Arial" charset="0"/>
              </a:rPr>
              <a:t>Two sets A and B are said to be </a:t>
            </a: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disjoint</a:t>
            </a:r>
            <a:r>
              <a:rPr lang="en-US" sz="2400">
                <a:latin typeface="Arial" charset="0"/>
                <a:cs typeface="Arial" charset="0"/>
              </a:rPr>
              <a:t> or </a:t>
            </a: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mutually exclusive</a:t>
            </a:r>
            <a:r>
              <a:rPr lang="en-US" sz="2400">
                <a:latin typeface="Arial" charset="0"/>
                <a:cs typeface="Arial" charset="0"/>
              </a:rPr>
              <a:t> if they have no common element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Complement:</a:t>
            </a:r>
            <a:r>
              <a:rPr lang="en-US" sz="2400">
                <a:solidFill>
                  <a:srgbClr val="0000FF"/>
                </a:solidFill>
                <a:latin typeface="Arial" charset="0"/>
                <a:cs typeface="Arial" charset="0"/>
              </a:rPr>
              <a:t> </a:t>
            </a:r>
            <a:r>
              <a:rPr lang="en-US" sz="2400">
                <a:latin typeface="Arial" charset="0"/>
                <a:cs typeface="Arial" charset="0"/>
              </a:rPr>
              <a:t>The set of elements not contained in A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Difference</a:t>
            </a:r>
            <a:r>
              <a:rPr lang="en-US" sz="2400">
                <a:latin typeface="Arial" charset="0"/>
                <a:cs typeface="Arial" charset="0"/>
              </a:rPr>
              <a:t> of two sets A and B, denoted by A – B, is defined as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400">
              <a:latin typeface="Arial" charset="0"/>
              <a:cs typeface="Arial" charset="0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>
                <a:latin typeface="Arial" charset="0"/>
                <a:cs typeface="Arial" charset="0"/>
              </a:rPr>
              <a:t>	i.e. the set of elements that belong to A, but not to B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>
              <a:latin typeface="Arial" charset="0"/>
              <a:cs typeface="Arial" charset="0"/>
            </a:endParaRPr>
          </a:p>
        </p:txBody>
      </p:sp>
      <p:graphicFrame>
        <p:nvGraphicFramePr>
          <p:cNvPr id="5122" name="Object 5"/>
          <p:cNvGraphicFramePr>
            <a:graphicFrameLocks noChangeAspect="1"/>
          </p:cNvGraphicFramePr>
          <p:nvPr/>
        </p:nvGraphicFramePr>
        <p:xfrm>
          <a:off x="3429000" y="2743200"/>
          <a:ext cx="17224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4" imgW="672840" imgH="190440" progId="">
                  <p:embed/>
                </p:oleObj>
              </mc:Choice>
              <mc:Fallback>
                <p:oleObj name="Equation" r:id="rId4" imgW="672840" imgH="190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743200"/>
                        <a:ext cx="1722438" cy="4873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6"/>
          <p:cNvGraphicFramePr>
            <a:graphicFrameLocks noChangeAspect="1"/>
          </p:cNvGraphicFramePr>
          <p:nvPr/>
        </p:nvGraphicFramePr>
        <p:xfrm>
          <a:off x="3048000" y="3657600"/>
          <a:ext cx="28003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6" imgW="1002960" imgH="228600" progId="">
                  <p:embed/>
                </p:oleObj>
              </mc:Choice>
              <mc:Fallback>
                <p:oleObj name="Equation" r:id="rId6" imgW="1002960" imgH="2286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657600"/>
                        <a:ext cx="2800350" cy="6381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7"/>
          <p:cNvGraphicFramePr>
            <a:graphicFrameLocks noChangeAspect="1"/>
          </p:cNvGraphicFramePr>
          <p:nvPr/>
        </p:nvGraphicFramePr>
        <p:xfrm>
          <a:off x="2057400" y="5029200"/>
          <a:ext cx="58070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8" imgW="2133360" imgH="228600" progId="">
                  <p:embed/>
                </p:oleObj>
              </mc:Choice>
              <mc:Fallback>
                <p:oleObj name="Equation" r:id="rId8" imgW="2133360" imgH="2286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029200"/>
                        <a:ext cx="5807075" cy="6223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F7DCBC2-32A5-4893-B37F-B7D5F3167A43}" type="slidenum">
              <a:rPr lang="en-US" sz="1400">
                <a:solidFill>
                  <a:schemeClr val="folHlink"/>
                </a:solidFill>
              </a:rPr>
              <a:pPr algn="r"/>
              <a:t>90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Morphological Algorithms</a:t>
            </a:r>
          </a:p>
        </p:txBody>
      </p:sp>
      <p:sp>
        <p:nvSpPr>
          <p:cNvPr id="106500" name="Rectangle 3"/>
          <p:cNvSpPr>
            <a:spLocks noChangeArrowheads="1"/>
          </p:cNvSpPr>
          <p:nvPr/>
        </p:nvSpPr>
        <p:spPr bwMode="auto">
          <a:xfrm>
            <a:off x="457200" y="1790700"/>
            <a:ext cx="82296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Using the simple technique we have looked at so far we can begin to consider some more interesting morphological algorithms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We will look at:</a:t>
            </a:r>
          </a:p>
          <a:p>
            <a:pPr marL="827088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>
                <a:solidFill>
                  <a:schemeClr val="folHlink"/>
                </a:solidFill>
                <a:latin typeface="Arial" charset="0"/>
                <a:cs typeface="Arial" charset="0"/>
              </a:rPr>
              <a:t>Boundary extraction</a:t>
            </a:r>
          </a:p>
          <a:p>
            <a:pPr marL="827088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>
                <a:solidFill>
                  <a:schemeClr val="folHlink"/>
                </a:solidFill>
                <a:latin typeface="Arial" charset="0"/>
                <a:cs typeface="Arial" charset="0"/>
              </a:rPr>
              <a:t>Region filling</a:t>
            </a:r>
          </a:p>
          <a:p>
            <a:pPr marL="827088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solidFill>
                  <a:schemeClr val="folHlink"/>
                </a:solidFill>
                <a:latin typeface="Arial" charset="0"/>
                <a:cs typeface="Arial" charset="0"/>
              </a:rPr>
              <a:t>Extraction of connected components</a:t>
            </a:r>
            <a:endParaRPr lang="en-IE" sz="240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>
                <a:latin typeface="Arial" charset="0"/>
                <a:cs typeface="Arial" charset="0"/>
              </a:rPr>
              <a:t>There are lots of others as well though:</a:t>
            </a:r>
          </a:p>
          <a:p>
            <a:pPr marL="827088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latin typeface="Arial" charset="0"/>
                <a:cs typeface="Arial" charset="0"/>
              </a:rPr>
              <a:t>Thinning/thickening</a:t>
            </a:r>
          </a:p>
          <a:p>
            <a:pPr marL="827088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>
                <a:latin typeface="Arial" charset="0"/>
                <a:cs typeface="Arial" charset="0"/>
              </a:rPr>
              <a:t>Skeletonization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81" name="Text Box 9"/>
          <p:cNvSpPr txBox="1">
            <a:spLocks noChangeArrowheads="1"/>
          </p:cNvSpPr>
          <p:nvPr/>
        </p:nvSpPr>
        <p:spPr bwMode="auto">
          <a:xfrm>
            <a:off x="2286000" y="4114800"/>
            <a:ext cx="4495800" cy="588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defRPr/>
            </a:pPr>
            <a:endParaRPr lang="en-US" sz="32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74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4F85A35-3219-4F53-B1A7-02BE5832C91A}" type="slidenum">
              <a:rPr lang="en-US" sz="1400">
                <a:solidFill>
                  <a:schemeClr val="folHlink"/>
                </a:solidFill>
              </a:rPr>
              <a:pPr algn="r"/>
              <a:t>91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Boundary Extraction</a:t>
            </a:r>
          </a:p>
        </p:txBody>
      </p:sp>
      <p:sp>
        <p:nvSpPr>
          <p:cNvPr id="1027076" name="Rectangle 4"/>
          <p:cNvSpPr>
            <a:spLocks noChangeArrowheads="1"/>
          </p:cNvSpPr>
          <p:nvPr/>
        </p:nvSpPr>
        <p:spPr bwMode="auto">
          <a:xfrm>
            <a:off x="762000" y="2438400"/>
            <a:ext cx="7924800" cy="119697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>
                <a:latin typeface="Arial" charset="0"/>
                <a:cs typeface="Arial" charset="0"/>
              </a:rPr>
              <a:t>The boundary of set A denoted by </a:t>
            </a:r>
            <a:r>
              <a:rPr lang="el-GR" sz="2400" i="1">
                <a:latin typeface="Arial" charset="0"/>
                <a:cs typeface="Arial" charset="0"/>
                <a:sym typeface="Webdings" pitchFamily="18" charset="2"/>
              </a:rPr>
              <a:t>β</a:t>
            </a:r>
            <a:r>
              <a:rPr lang="en-US" sz="2400" i="1">
                <a:latin typeface="Arial" charset="0"/>
                <a:cs typeface="Arial" charset="0"/>
              </a:rPr>
              <a:t>(A)</a:t>
            </a:r>
            <a:r>
              <a:rPr lang="en-US" sz="2400">
                <a:latin typeface="Arial" charset="0"/>
                <a:cs typeface="Arial" charset="0"/>
              </a:rPr>
              <a:t> is obtained by first eroding </a:t>
            </a:r>
            <a:r>
              <a:rPr lang="en-US" sz="2400" i="1">
                <a:latin typeface="Arial" charset="0"/>
                <a:cs typeface="Arial" charset="0"/>
              </a:rPr>
              <a:t>A</a:t>
            </a:r>
            <a:r>
              <a:rPr lang="en-US" sz="2400">
                <a:latin typeface="Arial" charset="0"/>
                <a:cs typeface="Arial" charset="0"/>
              </a:rPr>
              <a:t> by a suitable structuring element </a:t>
            </a:r>
            <a:r>
              <a:rPr lang="en-US" sz="2400" i="1">
                <a:latin typeface="Arial" charset="0"/>
                <a:cs typeface="Arial" charset="0"/>
              </a:rPr>
              <a:t>B</a:t>
            </a:r>
            <a:r>
              <a:rPr lang="en-US" sz="2400">
                <a:latin typeface="Arial" charset="0"/>
                <a:cs typeface="Arial" charset="0"/>
              </a:rPr>
              <a:t> and then taking the difference between </a:t>
            </a:r>
            <a:r>
              <a:rPr lang="en-US" sz="2400" i="1">
                <a:latin typeface="Arial" charset="0"/>
                <a:cs typeface="Arial" charset="0"/>
              </a:rPr>
              <a:t>A</a:t>
            </a:r>
            <a:r>
              <a:rPr lang="en-US" sz="2400">
                <a:latin typeface="Arial" charset="0"/>
                <a:cs typeface="Arial" charset="0"/>
              </a:rPr>
              <a:t> and its erosion.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2481262" y="4191000"/>
          <a:ext cx="39195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Equation" r:id="rId4" imgW="1168200" imgH="203040" progId="Equation.3">
                  <p:embed/>
                </p:oleObj>
              </mc:Choice>
              <mc:Fallback>
                <p:oleObj name="Equation" r:id="rId4" imgW="11682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62" y="4191000"/>
                        <a:ext cx="3919538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081" grpId="0" animBg="1"/>
      <p:bldP spid="102707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16E280E-FAA7-4D1F-A1B2-65FEE544C0B5}" type="slidenum">
              <a:rPr lang="en-US" sz="1400">
                <a:solidFill>
                  <a:schemeClr val="folHlink"/>
                </a:solidFill>
              </a:rPr>
              <a:pPr algn="r"/>
              <a:t>92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Boundary Extraction</a:t>
            </a: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4"/>
          <a:srcRect l="48233" b="51677"/>
          <a:stretch>
            <a:fillRect/>
          </a:stretch>
        </p:blipFill>
        <p:spPr bwMode="auto">
          <a:xfrm>
            <a:off x="2105025" y="2590800"/>
            <a:ext cx="4748213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4"/>
          <a:srcRect l="48233" t="52611" r="26004"/>
          <a:stretch>
            <a:fillRect/>
          </a:stretch>
        </p:blipFill>
        <p:spPr bwMode="auto">
          <a:xfrm>
            <a:off x="1633538" y="4102100"/>
            <a:ext cx="2782887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6"/>
          <p:cNvPicPr>
            <a:picLocks noChangeAspect="1" noChangeArrowheads="1"/>
          </p:cNvPicPr>
          <p:nvPr/>
        </p:nvPicPr>
        <p:blipFill>
          <a:blip r:embed="rId4"/>
          <a:srcRect l="74405" t="52116"/>
          <a:stretch>
            <a:fillRect/>
          </a:stretch>
        </p:blipFill>
        <p:spPr bwMode="auto">
          <a:xfrm>
            <a:off x="4854575" y="4111625"/>
            <a:ext cx="2765425" cy="17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2819400" y="2057400"/>
          <a:ext cx="39195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Equation" r:id="rId5" imgW="1168200" imgH="203040" progId="Equation.3">
                  <p:embed/>
                </p:oleObj>
              </mc:Choice>
              <mc:Fallback>
                <p:oleObj name="Equation" r:id="rId5" imgW="116820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057400"/>
                        <a:ext cx="3919537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0EBA47A-8B47-41BB-A6D9-18532C5E6706}" type="slidenum">
              <a:rPr lang="en-US" sz="1400">
                <a:solidFill>
                  <a:schemeClr val="folHlink"/>
                </a:solidFill>
              </a:rPr>
              <a:pPr algn="r"/>
              <a:t>93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Boundary Extraction</a:t>
            </a:r>
          </a:p>
        </p:txBody>
      </p:sp>
      <p:sp>
        <p:nvSpPr>
          <p:cNvPr id="107524" name="Rectangle 3"/>
          <p:cNvSpPr>
            <a:spLocks noChangeArrowheads="1"/>
          </p:cNvSpPr>
          <p:nvPr/>
        </p:nvSpPr>
        <p:spPr bwMode="auto">
          <a:xfrm>
            <a:off x="457200" y="1790700"/>
            <a:ext cx="80772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A simple image and the result of performing boundary extraction using a square 3*3 structuring element</a:t>
            </a:r>
            <a:endParaRPr lang="en-US" sz="2400">
              <a:latin typeface="Arial" charset="0"/>
              <a:cs typeface="Arial" charset="0"/>
            </a:endParaRPr>
          </a:p>
        </p:txBody>
      </p:sp>
      <p:pic>
        <p:nvPicPr>
          <p:cNvPr id="107525" name="Picture 4"/>
          <p:cNvPicPr>
            <a:picLocks noChangeAspect="1" noChangeArrowheads="1"/>
          </p:cNvPicPr>
          <p:nvPr/>
        </p:nvPicPr>
        <p:blipFill>
          <a:blip r:embed="rId3"/>
          <a:srcRect r="25795"/>
          <a:stretch>
            <a:fillRect/>
          </a:stretch>
        </p:blipFill>
        <p:spPr bwMode="auto">
          <a:xfrm>
            <a:off x="1873250" y="2667000"/>
            <a:ext cx="5453063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6" name="Text Box 5"/>
          <p:cNvSpPr txBox="1">
            <a:spLocks noChangeArrowheads="1"/>
          </p:cNvSpPr>
          <p:nvPr/>
        </p:nvSpPr>
        <p:spPr bwMode="auto">
          <a:xfrm>
            <a:off x="2373313" y="5932488"/>
            <a:ext cx="16700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Original Image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7" name="Text Box 6"/>
          <p:cNvSpPr txBox="1">
            <a:spLocks noChangeArrowheads="1"/>
          </p:cNvSpPr>
          <p:nvPr/>
        </p:nvSpPr>
        <p:spPr bwMode="auto">
          <a:xfrm>
            <a:off x="4799013" y="5932488"/>
            <a:ext cx="21907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Extracted Boundary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A0B3E38-1051-48FB-A0DD-28665809D8C3}" type="slidenum">
              <a:rPr lang="en-US" sz="1400">
                <a:solidFill>
                  <a:schemeClr val="folHlink"/>
                </a:solidFill>
              </a:rPr>
              <a:pPr algn="r"/>
              <a:t>94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Region (hole) Filling</a:t>
            </a:r>
          </a:p>
        </p:txBody>
      </p:sp>
      <p:sp>
        <p:nvSpPr>
          <p:cNvPr id="108548" name="Rectangle 3"/>
          <p:cNvSpPr>
            <a:spLocks noChangeArrowheads="1"/>
          </p:cNvSpPr>
          <p:nvPr/>
        </p:nvSpPr>
        <p:spPr bwMode="auto">
          <a:xfrm>
            <a:off x="533400" y="18288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400">
                <a:latin typeface="Arial" charset="0"/>
                <a:cs typeface="Arial" charset="0"/>
              </a:rPr>
              <a:t>Given a pixel inside a boundary, </a:t>
            </a:r>
            <a:r>
              <a:rPr lang="en-IE" sz="2400" i="1">
                <a:latin typeface="Arial" charset="0"/>
                <a:cs typeface="Arial" charset="0"/>
              </a:rPr>
              <a:t>region filling</a:t>
            </a:r>
            <a:r>
              <a:rPr lang="en-IE" sz="2400">
                <a:latin typeface="Arial" charset="0"/>
                <a:cs typeface="Arial" charset="0"/>
              </a:rPr>
              <a:t> attempts to fill that boundary with object pixels (1s)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2400">
              <a:latin typeface="Arial" charset="0"/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>
              <a:latin typeface="Arial" charset="0"/>
              <a:cs typeface="Arial" charset="0"/>
            </a:endParaRPr>
          </a:p>
        </p:txBody>
      </p:sp>
      <p:pic>
        <p:nvPicPr>
          <p:cNvPr id="108549" name="Picture 9"/>
          <p:cNvPicPr>
            <a:picLocks noChangeAspect="1" noChangeArrowheads="1"/>
          </p:cNvPicPr>
          <p:nvPr/>
        </p:nvPicPr>
        <p:blipFill>
          <a:blip r:embed="rId3"/>
          <a:srcRect r="66362" b="33376"/>
          <a:stretch>
            <a:fillRect/>
          </a:stretch>
        </p:blipFill>
        <p:spPr bwMode="auto">
          <a:xfrm>
            <a:off x="1087438" y="2971800"/>
            <a:ext cx="3005137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174" name="Text Box 10"/>
          <p:cNvSpPr txBox="1">
            <a:spLocks noChangeArrowheads="1"/>
          </p:cNvSpPr>
          <p:nvPr/>
        </p:nvSpPr>
        <p:spPr bwMode="auto">
          <a:xfrm>
            <a:off x="5105400" y="3962400"/>
            <a:ext cx="3560763" cy="1398588"/>
          </a:xfrm>
          <a:prstGeom prst="rect">
            <a:avLst/>
          </a:prstGeom>
          <a:solidFill>
            <a:srgbClr val="FFFF99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IE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Given a point inside here, can we fill the whole circle?</a:t>
            </a:r>
            <a:endParaRPr lang="en-US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51" name="Line 11"/>
          <p:cNvSpPr>
            <a:spLocks noChangeShapeType="1"/>
          </p:cNvSpPr>
          <p:nvPr/>
        </p:nvSpPr>
        <p:spPr bwMode="auto">
          <a:xfrm flipH="1" flipV="1">
            <a:off x="2601913" y="3865563"/>
            <a:ext cx="2505075" cy="760412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C17226A-E286-4E82-B6C1-C48E93F4D31C}" type="slidenum">
              <a:rPr lang="en-US" sz="1400">
                <a:solidFill>
                  <a:schemeClr val="folHlink"/>
                </a:solidFill>
              </a:rPr>
              <a:pPr algn="r"/>
              <a:t>95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Region Filling</a:t>
            </a: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488950" y="1749425"/>
            <a:ext cx="8243888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solidFill>
                  <a:schemeClr val="folHlink"/>
                </a:solidFill>
                <a:latin typeface="Arial" charset="0"/>
                <a:cs typeface="Arial" charset="0"/>
              </a:rPr>
              <a:t>Let A is a set containing a subset whose elements are 8-connected boundary points of a region, enclosing a background region i.e. hole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>
              <a:solidFill>
                <a:schemeClr val="folHlink"/>
              </a:solidFill>
              <a:latin typeface="Arial" charset="0"/>
              <a:cs typeface="Arial" charset="0"/>
            </a:endParaRP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Arial" charset="0"/>
                <a:cs typeface="Arial" charset="0"/>
              </a:rPr>
              <a:t>If all boundary points are labeled 1 and non boundary points are labeled 0, the following procedure fills the region: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>
              <a:latin typeface="Arial" charset="0"/>
              <a:cs typeface="Arial" charset="0"/>
            </a:endParaRP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 Start from a known point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p</a:t>
            </a:r>
            <a:r>
              <a:rPr lang="en-US" sz="2000">
                <a:latin typeface="Arial" charset="0"/>
                <a:cs typeface="Arial" charset="0"/>
              </a:rPr>
              <a:t> and taking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0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= p</a:t>
            </a:r>
            <a:r>
              <a:rPr lang="en-US" sz="2000">
                <a:latin typeface="Arial" charset="0"/>
                <a:cs typeface="Arial" charset="0"/>
              </a:rPr>
              <a:t>,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 Then taking the next values of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k</a:t>
            </a:r>
            <a:r>
              <a:rPr lang="en-US" sz="2000">
                <a:latin typeface="Arial" charset="0"/>
                <a:cs typeface="Arial" charset="0"/>
              </a:rPr>
              <a:t> as: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   B</a:t>
            </a:r>
            <a:r>
              <a:rPr lang="en-US" sz="2000">
                <a:latin typeface="Arial" charset="0"/>
                <a:cs typeface="Arial" charset="0"/>
              </a:rPr>
              <a:t> is suitable structuring element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 Terminate iterations if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k+1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 = 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k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000">
                <a:latin typeface="Arial" charset="0"/>
                <a:cs typeface="Arial" charset="0"/>
              </a:rPr>
              <a:t> The set union of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X</a:t>
            </a:r>
            <a:r>
              <a:rPr lang="en-US" sz="2000" i="1" baseline="-25000">
                <a:solidFill>
                  <a:srgbClr val="0000FF"/>
                </a:solidFill>
                <a:latin typeface="Arial" charset="0"/>
                <a:cs typeface="Arial" charset="0"/>
              </a:rPr>
              <a:t>k</a:t>
            </a:r>
            <a:r>
              <a:rPr lang="en-US" sz="2000">
                <a:latin typeface="Arial" charset="0"/>
                <a:cs typeface="Arial" charset="0"/>
              </a:rPr>
              <a:t> and </a:t>
            </a:r>
            <a:r>
              <a:rPr lang="en-US" sz="2000" i="1">
                <a:solidFill>
                  <a:srgbClr val="0000FF"/>
                </a:solidFill>
                <a:latin typeface="Arial" charset="0"/>
                <a:cs typeface="Arial" charset="0"/>
              </a:rPr>
              <a:t>A</a:t>
            </a:r>
            <a:r>
              <a:rPr lang="en-US" sz="2000">
                <a:latin typeface="Arial" charset="0"/>
                <a:cs typeface="Arial" charset="0"/>
              </a:rPr>
              <a:t> contains the filled set and its boundaries.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2000">
              <a:latin typeface="Arial" charset="0"/>
              <a:cs typeface="Arial" charset="0"/>
            </a:endParaRPr>
          </a:p>
        </p:txBody>
      </p:sp>
      <p:pic>
        <p:nvPicPr>
          <p:cNvPr id="33798" name="Picture 5"/>
          <p:cNvPicPr>
            <a:picLocks noChangeAspect="1" noChangeArrowheads="1"/>
          </p:cNvPicPr>
          <p:nvPr/>
        </p:nvPicPr>
        <p:blipFill>
          <a:blip r:embed="rId4"/>
          <a:srcRect r="66429" b="67407"/>
          <a:stretch>
            <a:fillRect/>
          </a:stretch>
        </p:blipFill>
        <p:spPr bwMode="auto">
          <a:xfrm>
            <a:off x="6781800" y="3276600"/>
            <a:ext cx="1571625" cy="240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3794" name="Object 6"/>
          <p:cNvGraphicFramePr>
            <a:graphicFrameLocks noChangeAspect="1"/>
          </p:cNvGraphicFramePr>
          <p:nvPr/>
        </p:nvGraphicFramePr>
        <p:xfrm>
          <a:off x="1676400" y="4495800"/>
          <a:ext cx="45720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Equation" r:id="rId5" imgW="2336760" imgH="241200" progId="">
                  <p:embed/>
                </p:oleObj>
              </mc:Choice>
              <mc:Fallback>
                <p:oleObj name="Equation" r:id="rId5" imgW="2336760" imgH="2412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495800"/>
                        <a:ext cx="4572000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228600" y="3429000"/>
            <a:ext cx="17399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Arial" charset="0"/>
                <a:cs typeface="Arial" charset="0"/>
              </a:rPr>
              <a:t>Inside the boundary</a:t>
            </a:r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>
            <a:off x="1981200" y="35814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8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Filling</a:t>
            </a:r>
          </a:p>
        </p:txBody>
      </p:sp>
      <p:graphicFrame>
        <p:nvGraphicFramePr>
          <p:cNvPr id="240724" name="Group 84"/>
          <p:cNvGraphicFramePr>
            <a:graphicFrameLocks noGrp="1"/>
          </p:cNvGraphicFramePr>
          <p:nvPr>
            <p:ph sz="half" idx="1"/>
          </p:nvPr>
        </p:nvGraphicFramePr>
        <p:xfrm>
          <a:off x="838200" y="2209800"/>
          <a:ext cx="2438400" cy="2438402"/>
        </p:xfrm>
        <a:graphic>
          <a:graphicData uri="http://schemas.openxmlformats.org/drawingml/2006/table">
            <a:tbl>
              <a:tblPr/>
              <a:tblGrid>
                <a:gridCol w="349250"/>
                <a:gridCol w="346075"/>
                <a:gridCol w="350838"/>
                <a:gridCol w="346075"/>
                <a:gridCol w="350837"/>
                <a:gridCol w="346075"/>
                <a:gridCol w="349250"/>
              </a:tblGrid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0829" name="Group 189"/>
          <p:cNvGraphicFramePr>
            <a:graphicFrameLocks noGrp="1"/>
          </p:cNvGraphicFramePr>
          <p:nvPr>
            <p:ph sz="quarter" idx="2"/>
          </p:nvPr>
        </p:nvGraphicFramePr>
        <p:xfrm>
          <a:off x="3797300" y="2209800"/>
          <a:ext cx="2527300" cy="2433641"/>
        </p:xfrm>
        <a:graphic>
          <a:graphicData uri="http://schemas.openxmlformats.org/drawingml/2006/table">
            <a:tbl>
              <a:tblPr/>
              <a:tblGrid>
                <a:gridCol w="361950"/>
                <a:gridCol w="358775"/>
                <a:gridCol w="363538"/>
                <a:gridCol w="358775"/>
                <a:gridCol w="363537"/>
                <a:gridCol w="358775"/>
                <a:gridCol w="361950"/>
              </a:tblGrid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828" name="Group 188"/>
          <p:cNvGraphicFramePr>
            <a:graphicFrameLocks noGrp="1"/>
          </p:cNvGraphicFramePr>
          <p:nvPr>
            <p:ph sz="quarter" idx="3"/>
          </p:nvPr>
        </p:nvGraphicFramePr>
        <p:xfrm>
          <a:off x="6705600" y="2895600"/>
          <a:ext cx="1066800" cy="914400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9721" name="Text Box 190"/>
          <p:cNvSpPr txBox="1">
            <a:spLocks noChangeArrowheads="1"/>
          </p:cNvSpPr>
          <p:nvPr/>
        </p:nvSpPr>
        <p:spPr bwMode="auto">
          <a:xfrm>
            <a:off x="1692275" y="4648200"/>
            <a:ext cx="4413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09722" name="Text Box 191"/>
          <p:cNvSpPr txBox="1">
            <a:spLocks noChangeArrowheads="1"/>
          </p:cNvSpPr>
          <p:nvPr/>
        </p:nvSpPr>
        <p:spPr bwMode="auto">
          <a:xfrm>
            <a:off x="4648200" y="4724400"/>
            <a:ext cx="5476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</a:t>
            </a:r>
            <a:r>
              <a:rPr lang="en-US" baseline="30000"/>
              <a:t>c</a:t>
            </a:r>
          </a:p>
        </p:txBody>
      </p:sp>
      <p:sp>
        <p:nvSpPr>
          <p:cNvPr id="109723" name="Text Box 192"/>
          <p:cNvSpPr txBox="1">
            <a:spLocks noChangeArrowheads="1"/>
          </p:cNvSpPr>
          <p:nvPr/>
        </p:nvSpPr>
        <p:spPr bwMode="auto">
          <a:xfrm>
            <a:off x="7010400" y="3886200"/>
            <a:ext cx="4206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163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Region Filling</a:t>
            </a:r>
          </a:p>
        </p:txBody>
      </p:sp>
      <p:graphicFrame>
        <p:nvGraphicFramePr>
          <p:cNvPr id="244902" name="Group 166"/>
          <p:cNvGraphicFramePr>
            <a:graphicFrameLocks noGrp="1"/>
          </p:cNvGraphicFramePr>
          <p:nvPr>
            <p:ph sz="quarter" idx="1"/>
          </p:nvPr>
        </p:nvGraphicFramePr>
        <p:xfrm>
          <a:off x="1295400" y="2667000"/>
          <a:ext cx="2133600" cy="2133600"/>
        </p:xfrm>
        <a:graphic>
          <a:graphicData uri="http://schemas.openxmlformats.org/drawingml/2006/table">
            <a:tbl>
              <a:tblPr/>
              <a:tblGrid>
                <a:gridCol w="304800"/>
                <a:gridCol w="303213"/>
                <a:gridCol w="307975"/>
                <a:gridCol w="301625"/>
                <a:gridCol w="307975"/>
                <a:gridCol w="303212"/>
                <a:gridCol w="304800"/>
              </a:tblGrid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4892" name="Object 1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477000" y="4953000"/>
          <a:ext cx="11779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Equation" r:id="rId3" imgW="888840" imgH="406080" progId="">
                  <p:embed/>
                </p:oleObj>
              </mc:Choice>
              <mc:Fallback>
                <p:oleObj name="Equation" r:id="rId3" imgW="888840" imgH="4060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953000"/>
                        <a:ext cx="117792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904" name="Group 168"/>
          <p:cNvGraphicFramePr>
            <a:graphicFrameLocks noGrp="1"/>
          </p:cNvGraphicFramePr>
          <p:nvPr>
            <p:ph sz="quarter" idx="3"/>
          </p:nvPr>
        </p:nvGraphicFramePr>
        <p:xfrm>
          <a:off x="4114800" y="3276600"/>
          <a:ext cx="914400" cy="914400"/>
        </p:xfrm>
        <a:graphic>
          <a:graphicData uri="http://schemas.openxmlformats.org/drawingml/2006/table">
            <a:tbl>
              <a:tblPr/>
              <a:tblGrid>
                <a:gridCol w="303213"/>
                <a:gridCol w="307975"/>
                <a:gridCol w="303212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819" name="Object 10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133600" y="5105400"/>
          <a:ext cx="4508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Equation" r:id="rId5" imgW="253800" imgH="228600" progId="">
                  <p:embed/>
                </p:oleObj>
              </mc:Choice>
              <mc:Fallback>
                <p:oleObj name="Equation" r:id="rId5" imgW="253800" imgH="2286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105400"/>
                        <a:ext cx="45085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973" name="Group 237"/>
          <p:cNvGraphicFramePr>
            <a:graphicFrameLocks noGrp="1"/>
          </p:cNvGraphicFramePr>
          <p:nvPr/>
        </p:nvGraphicFramePr>
        <p:xfrm>
          <a:off x="5791200" y="2654300"/>
          <a:ext cx="2133600" cy="2133600"/>
        </p:xfrm>
        <a:graphic>
          <a:graphicData uri="http://schemas.openxmlformats.org/drawingml/2006/table">
            <a:tbl>
              <a:tblPr/>
              <a:tblGrid>
                <a:gridCol w="304800"/>
                <a:gridCol w="303213"/>
                <a:gridCol w="307975"/>
                <a:gridCol w="301625"/>
                <a:gridCol w="307975"/>
                <a:gridCol w="303212"/>
                <a:gridCol w="304800"/>
              </a:tblGrid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820" name="Object 10"/>
          <p:cNvGraphicFramePr>
            <a:graphicFrameLocks noChangeAspect="1"/>
          </p:cNvGraphicFramePr>
          <p:nvPr/>
        </p:nvGraphicFramePr>
        <p:xfrm>
          <a:off x="4433888" y="4267200"/>
          <a:ext cx="50641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Equation" r:id="rId7" imgW="380880" imgH="406080" progId="">
                  <p:embed/>
                </p:oleObj>
              </mc:Choice>
              <mc:Fallback>
                <p:oleObj name="Equation" r:id="rId7" imgW="380880" imgH="4060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888" y="4267200"/>
                        <a:ext cx="506412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10"/>
          <p:cNvGraphicFramePr>
            <a:graphicFrameLocks noChangeAspect="1"/>
          </p:cNvGraphicFramePr>
          <p:nvPr/>
        </p:nvGraphicFramePr>
        <p:xfrm>
          <a:off x="3414713" y="5562600"/>
          <a:ext cx="35067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name="Equation" r:id="rId9" imgW="1714320" imgH="457200" progId="">
                  <p:embed/>
                </p:oleObj>
              </mc:Choice>
              <mc:Fallback>
                <p:oleObj name="Equation" r:id="rId9" imgW="1714320" imgH="4572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5562600"/>
                        <a:ext cx="3506787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4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Rectangle 225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Region Filling</a:t>
            </a:r>
          </a:p>
        </p:txBody>
      </p:sp>
      <p:graphicFrame>
        <p:nvGraphicFramePr>
          <p:cNvPr id="248107" name="Group 299"/>
          <p:cNvGraphicFramePr>
            <a:graphicFrameLocks noGrp="1"/>
          </p:cNvGraphicFramePr>
          <p:nvPr>
            <p:ph sz="quarter" idx="1"/>
          </p:nvPr>
        </p:nvGraphicFramePr>
        <p:xfrm>
          <a:off x="3035300" y="2374900"/>
          <a:ext cx="2314575" cy="2286001"/>
        </p:xfrm>
        <a:graphic>
          <a:graphicData uri="http://schemas.openxmlformats.org/drawingml/2006/table">
            <a:tbl>
              <a:tblPr/>
              <a:tblGrid>
                <a:gridCol w="331788"/>
                <a:gridCol w="328612"/>
                <a:gridCol w="333375"/>
                <a:gridCol w="327025"/>
                <a:gridCol w="333375"/>
                <a:gridCol w="328613"/>
                <a:gridCol w="331787"/>
              </a:tblGrid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842" name="Object 1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977900" y="4737100"/>
          <a:ext cx="1206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Equation" r:id="rId3" imgW="1206360" imgH="406080" progId="">
                  <p:embed/>
                </p:oleObj>
              </mc:Choice>
              <mc:Fallback>
                <p:oleObj name="Equation" r:id="rId3" imgW="1206360" imgH="4060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4737100"/>
                        <a:ext cx="1206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324600" y="4800600"/>
          <a:ext cx="1600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Equation" r:id="rId5" imgW="1600200" imgH="241200" progId="">
                  <p:embed/>
                </p:oleObj>
              </mc:Choice>
              <mc:Fallback>
                <p:oleObj name="Equation" r:id="rId5" imgW="1600200" imgH="241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800600"/>
                        <a:ext cx="1600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97" name="Group 89"/>
          <p:cNvGraphicFramePr>
            <a:graphicFrameLocks noGrp="1"/>
          </p:cNvGraphicFramePr>
          <p:nvPr/>
        </p:nvGraphicFramePr>
        <p:xfrm>
          <a:off x="457200" y="2424113"/>
          <a:ext cx="2133600" cy="2198688"/>
        </p:xfrm>
        <a:graphic>
          <a:graphicData uri="http://schemas.openxmlformats.org/drawingml/2006/table">
            <a:tbl>
              <a:tblPr/>
              <a:tblGrid>
                <a:gridCol w="304800"/>
                <a:gridCol w="303213"/>
                <a:gridCol w="307975"/>
                <a:gridCol w="301625"/>
                <a:gridCol w="307975"/>
                <a:gridCol w="303212"/>
                <a:gridCol w="3048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109" name="Group 301"/>
          <p:cNvGraphicFramePr>
            <a:graphicFrameLocks noGrp="1"/>
          </p:cNvGraphicFramePr>
          <p:nvPr>
            <p:ph sz="quarter" idx="4"/>
          </p:nvPr>
        </p:nvGraphicFramePr>
        <p:xfrm>
          <a:off x="5715000" y="2362200"/>
          <a:ext cx="2374900" cy="2274890"/>
        </p:xfrm>
        <a:graphic>
          <a:graphicData uri="http://schemas.openxmlformats.org/drawingml/2006/table">
            <a:tbl>
              <a:tblPr/>
              <a:tblGrid>
                <a:gridCol w="339725"/>
                <a:gridCol w="338138"/>
                <a:gridCol w="339725"/>
                <a:gridCol w="339725"/>
                <a:gridCol w="339725"/>
                <a:gridCol w="338137"/>
                <a:gridCol w="339725"/>
              </a:tblGrid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844" name="Object 10"/>
          <p:cNvGraphicFramePr>
            <a:graphicFrameLocks noChangeAspect="1"/>
          </p:cNvGraphicFramePr>
          <p:nvPr/>
        </p:nvGraphicFramePr>
        <p:xfrm>
          <a:off x="3987800" y="4794250"/>
          <a:ext cx="584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Equation" r:id="rId7" imgW="583920" imgH="228600" progId="">
                  <p:embed/>
                </p:oleObj>
              </mc:Choice>
              <mc:Fallback>
                <p:oleObj name="Equation" r:id="rId7" imgW="583920" imgH="2286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4794250"/>
                        <a:ext cx="5842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10"/>
          <p:cNvGraphicFramePr>
            <a:graphicFrameLocks noChangeAspect="1"/>
          </p:cNvGraphicFramePr>
          <p:nvPr/>
        </p:nvGraphicFramePr>
        <p:xfrm>
          <a:off x="2881313" y="5257800"/>
          <a:ext cx="35083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Equation" r:id="rId9" imgW="1714320" imgH="457200" progId="">
                  <p:embed/>
                </p:oleObj>
              </mc:Choice>
              <mc:Fallback>
                <p:oleObj name="Equation" r:id="rId9" imgW="1714320" imgH="4572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5257800"/>
                        <a:ext cx="3508375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79AF5DB-8C16-48EE-94CA-3BDC80A1874A}" type="slidenum">
              <a:rPr lang="en-US" sz="1400">
                <a:solidFill>
                  <a:schemeClr val="folHlink"/>
                </a:solidFill>
              </a:rPr>
              <a:pPr algn="r"/>
              <a:t>99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pitchFamily="2" charset="-122"/>
                <a:cs typeface="Arial" charset="0"/>
              </a:rPr>
              <a:t>Region Filling</a:t>
            </a:r>
          </a:p>
        </p:txBody>
      </p:sp>
      <p:sp>
        <p:nvSpPr>
          <p:cNvPr id="36869" name="Rectangle 3"/>
          <p:cNvSpPr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IE" sz="320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3200"/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4">
            <a:lum bright="-48000" contrast="84000"/>
          </a:blip>
          <a:srcRect l="43533"/>
          <a:stretch>
            <a:fillRect/>
          </a:stretch>
        </p:blipFill>
        <p:spPr bwMode="auto">
          <a:xfrm>
            <a:off x="3733800" y="1981200"/>
            <a:ext cx="316706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866" name="Object 10"/>
          <p:cNvGraphicFramePr>
            <a:graphicFrameLocks noChangeAspect="1"/>
          </p:cNvGraphicFramePr>
          <p:nvPr/>
        </p:nvGraphicFramePr>
        <p:xfrm>
          <a:off x="442913" y="2438400"/>
          <a:ext cx="35083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Equation" r:id="rId5" imgW="1714320" imgH="457200" progId="">
                  <p:embed/>
                </p:oleObj>
              </mc:Choice>
              <mc:Fallback>
                <p:oleObj name="Equation" r:id="rId5" imgW="1714320" imgH="4572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2438400"/>
                        <a:ext cx="3508375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7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10400" y="2262188"/>
            <a:ext cx="1471613" cy="398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Text Box 12"/>
          <p:cNvSpPr txBox="1">
            <a:spLocks noChangeArrowheads="1"/>
          </p:cNvSpPr>
          <p:nvPr/>
        </p:nvSpPr>
        <p:spPr bwMode="auto">
          <a:xfrm>
            <a:off x="457200" y="3717925"/>
            <a:ext cx="32004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0000"/>
                </a:solidFill>
                <a:latin typeface="Arial" charset="0"/>
                <a:cs typeface="Arial" charset="0"/>
              </a:rPr>
              <a:t>NOTE:</a:t>
            </a:r>
            <a:br>
              <a:rPr lang="en-US" sz="2000" b="1">
                <a:solidFill>
                  <a:srgbClr val="FF0000"/>
                </a:solidFill>
                <a:latin typeface="Arial" charset="0"/>
                <a:cs typeface="Arial" charset="0"/>
              </a:rPr>
            </a:br>
            <a:r>
              <a:rPr lang="en-US" sz="2000">
                <a:latin typeface="Arial" charset="0"/>
                <a:cs typeface="Arial" charset="0"/>
              </a:rPr>
              <a:t>The intersection of dilation and the complement of A limits the result to inside the region of interest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aight Edge">
  <a:themeElements>
    <a:clrScheme name="Straight Edge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CCCC99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Straight Edg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raight Edge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aight Edge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Designs\Straight Edge.pot</Template>
  <TotalTime>6468</TotalTime>
  <Words>3725</Words>
  <Application>Microsoft Office PowerPoint</Application>
  <PresentationFormat>On-screen Show (4:3)</PresentationFormat>
  <Paragraphs>1567</Paragraphs>
  <Slides>112</Slides>
  <Notes>105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112</vt:i4>
      </vt:variant>
    </vt:vector>
  </HeadingPairs>
  <TitlesOfParts>
    <vt:vector size="125" baseType="lpstr">
      <vt:lpstr>ＭＳ Ｐゴシック</vt:lpstr>
      <vt:lpstr>宋体</vt:lpstr>
      <vt:lpstr>Angsana New</vt:lpstr>
      <vt:lpstr>Arial</vt:lpstr>
      <vt:lpstr>Monotype Sorts</vt:lpstr>
      <vt:lpstr>新細明體</vt:lpstr>
      <vt:lpstr>Times New Roman</vt:lpstr>
      <vt:lpstr>Webdings</vt:lpstr>
      <vt:lpstr>Wingdings</vt:lpstr>
      <vt:lpstr>Straight Edge</vt:lpstr>
      <vt:lpstr>Equation</vt:lpstr>
      <vt:lpstr>CorelPhotoPaint.Image.11</vt:lpstr>
      <vt:lpstr>CorelPhotoPaint.Image.9</vt:lpstr>
      <vt:lpstr>PowerPoint Presentation</vt:lpstr>
      <vt:lpstr>Introduction</vt:lpstr>
      <vt:lpstr>Morphology: Quick Example</vt:lpstr>
      <vt:lpstr>Introduction</vt:lpstr>
      <vt:lpstr>Introduction</vt:lpstr>
      <vt:lpstr>Set Theory</vt:lpstr>
      <vt:lpstr>Set Theory</vt:lpstr>
      <vt:lpstr>Set Theory</vt:lpstr>
      <vt:lpstr>Set Theory</vt:lpstr>
      <vt:lpstr>Set Theory</vt:lpstr>
      <vt:lpstr>Set Theory</vt:lpstr>
      <vt:lpstr>Set Theory</vt:lpstr>
      <vt:lpstr>Support of an Image</vt:lpstr>
      <vt:lpstr>Structuring Element</vt:lpstr>
      <vt:lpstr>Structuring Element</vt:lpstr>
      <vt:lpstr>Structuring Element: Reflection</vt:lpstr>
      <vt:lpstr>Structuring Element: Translation</vt:lpstr>
      <vt:lpstr>Structuring Elements: Hits &amp; Fits</vt:lpstr>
      <vt:lpstr>Fitting &amp; Hitting</vt:lpstr>
      <vt:lpstr>Fundamental Operations</vt:lpstr>
      <vt:lpstr>Erosion</vt:lpstr>
      <vt:lpstr>Erosion</vt:lpstr>
      <vt:lpstr>Erosion</vt:lpstr>
      <vt:lpstr>Erosion – How to compute</vt:lpstr>
      <vt:lpstr>Erosion – How to compute</vt:lpstr>
      <vt:lpstr>Erosion</vt:lpstr>
      <vt:lpstr>Erosion</vt:lpstr>
      <vt:lpstr>Erosion: Example</vt:lpstr>
      <vt:lpstr>Erosion: Example</vt:lpstr>
      <vt:lpstr>Erosion</vt:lpstr>
      <vt:lpstr>Erosion: Example 1</vt:lpstr>
      <vt:lpstr>Erosion: Example 2</vt:lpstr>
      <vt:lpstr>Erosion: Example 3</vt:lpstr>
      <vt:lpstr>Erosion</vt:lpstr>
      <vt:lpstr>Exercise</vt:lpstr>
      <vt:lpstr>Exercise: Solution</vt:lpstr>
      <vt:lpstr>Dilation</vt:lpstr>
      <vt:lpstr>Dilation</vt:lpstr>
      <vt:lpstr>Dilation</vt:lpstr>
      <vt:lpstr>Dilation – How to compute</vt:lpstr>
      <vt:lpstr>Dilation: Example</vt:lpstr>
      <vt:lpstr>Dilation</vt:lpstr>
      <vt:lpstr>Dilation</vt:lpstr>
      <vt:lpstr>Dilation: Example</vt:lpstr>
      <vt:lpstr>Dilation: Example</vt:lpstr>
      <vt:lpstr>Dilation</vt:lpstr>
      <vt:lpstr>Dilation: Example 1</vt:lpstr>
      <vt:lpstr>Dilation: Example 2</vt:lpstr>
      <vt:lpstr>Dilation: Example 3</vt:lpstr>
      <vt:lpstr>Dilation</vt:lpstr>
      <vt:lpstr>Duality relationship between Dilation and Erosion</vt:lpstr>
      <vt:lpstr>Compound Operations</vt:lpstr>
      <vt:lpstr>Opening</vt:lpstr>
      <vt:lpstr>Opening</vt:lpstr>
      <vt:lpstr>Opening: Example</vt:lpstr>
      <vt:lpstr>Opening: Example</vt:lpstr>
      <vt:lpstr>Closing</vt:lpstr>
      <vt:lpstr>Closing</vt:lpstr>
      <vt:lpstr>Closing: Example</vt:lpstr>
      <vt:lpstr>Closing: Example</vt:lpstr>
      <vt:lpstr>Closing</vt:lpstr>
      <vt:lpstr>Opening &amp; Closing</vt:lpstr>
      <vt:lpstr>Morphological Processing Example</vt:lpstr>
      <vt:lpstr>PowerPoint Presentation</vt:lpstr>
      <vt:lpstr>Text/Graphics Segmentation</vt:lpstr>
      <vt:lpstr>Text/Graphics Segmentation</vt:lpstr>
      <vt:lpstr>Text/Graphics Segmentation</vt:lpstr>
      <vt:lpstr>Text/Graphics Segmentation</vt:lpstr>
      <vt:lpstr>Text/Graphics Segmentation</vt:lpstr>
      <vt:lpstr>Text/Graphics Segmentation</vt:lpstr>
      <vt:lpstr>Text/Graphics Segmentation</vt:lpstr>
      <vt:lpstr>Text/Graphics Segmentation</vt:lpstr>
      <vt:lpstr>Text/Graphics Segmentation</vt:lpstr>
      <vt:lpstr>PowerPoint Presentation</vt:lpstr>
      <vt:lpstr>Line and Word Extraction</vt:lpstr>
      <vt:lpstr>Line and Word Extraction</vt:lpstr>
      <vt:lpstr>Line and Word Extraction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Hit-or-Miss Transform</vt:lpstr>
      <vt:lpstr>Morphological Algorithms</vt:lpstr>
      <vt:lpstr>Boundary Extraction</vt:lpstr>
      <vt:lpstr>Boundary Extraction</vt:lpstr>
      <vt:lpstr>Boundary Extraction</vt:lpstr>
      <vt:lpstr>Region (hole) Filling</vt:lpstr>
      <vt:lpstr>Region Filling</vt:lpstr>
      <vt:lpstr>Region Filling</vt:lpstr>
      <vt:lpstr>Region Filling</vt:lpstr>
      <vt:lpstr>Region Filling</vt:lpstr>
      <vt:lpstr>Region Filling</vt:lpstr>
      <vt:lpstr>Region Filling: Example</vt:lpstr>
      <vt:lpstr>Extraction of Connected Components (CCs)</vt:lpstr>
      <vt:lpstr>Extraction of CCs</vt:lpstr>
      <vt:lpstr>Extraction of CCs: Example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Acknowledgements</vt:lpstr>
    </vt:vector>
  </TitlesOfParts>
  <Company>IBM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Content-Based Retrieval (CBR) -in multimedia systems</dc:title>
  <dc:creator>CHAO CAI</dc:creator>
  <cp:lastModifiedBy>lenovo G5080</cp:lastModifiedBy>
  <cp:revision>670</cp:revision>
  <cp:lastPrinted>1601-01-01T00:00:00Z</cp:lastPrinted>
  <dcterms:created xsi:type="dcterms:W3CDTF">2006-02-25T01:58:35Z</dcterms:created>
  <dcterms:modified xsi:type="dcterms:W3CDTF">2017-04-10T04:05:27Z</dcterms:modified>
</cp:coreProperties>
</file>